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058400" cy="155448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53" d="100"/>
          <a:sy n="53" d="100"/>
        </p:scale>
        <p:origin x="3712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283" cy="466149"/>
          </a:xfrm>
          <a:prstGeom prst="rect">
            <a:avLst/>
          </a:prstGeom>
        </p:spPr>
        <p:txBody>
          <a:bodyPr vert="horz" lIns="58238" tIns="29119" rIns="58238" bIns="29119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11" y="1"/>
            <a:ext cx="3038283" cy="466149"/>
          </a:xfrm>
          <a:prstGeom prst="rect">
            <a:avLst/>
          </a:prstGeom>
        </p:spPr>
        <p:txBody>
          <a:bodyPr vert="horz" lIns="58238" tIns="29119" rIns="58238" bIns="29119" rtlCol="0"/>
          <a:lstStyle>
            <a:lvl1pPr algn="r">
              <a:defRPr sz="800"/>
            </a:lvl1pPr>
          </a:lstStyle>
          <a:p>
            <a:fld id="{6336FA4B-72BA-4C07-8ACC-2B697996BEC2}" type="datetimeFigureOut">
              <a:rPr lang="en-US" smtClean="0"/>
              <a:t>10/5/21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89200" y="1162050"/>
            <a:ext cx="203200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8238" tIns="29119" rIns="58238" bIns="291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483" y="4473513"/>
            <a:ext cx="5607435" cy="3660837"/>
          </a:xfrm>
          <a:prstGeom prst="rect">
            <a:avLst/>
          </a:prstGeom>
        </p:spPr>
        <p:txBody>
          <a:bodyPr vert="horz" lIns="58238" tIns="29119" rIns="58238" bIns="2911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251"/>
            <a:ext cx="3038283" cy="466149"/>
          </a:xfrm>
          <a:prstGeom prst="rect">
            <a:avLst/>
          </a:prstGeom>
        </p:spPr>
        <p:txBody>
          <a:bodyPr vert="horz" lIns="58238" tIns="29119" rIns="58238" bIns="29119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11" y="8830251"/>
            <a:ext cx="3038283" cy="466149"/>
          </a:xfrm>
          <a:prstGeom prst="rect">
            <a:avLst/>
          </a:prstGeom>
        </p:spPr>
        <p:txBody>
          <a:bodyPr vert="horz" lIns="58238" tIns="29119" rIns="58238" bIns="29119" rtlCol="0" anchor="b"/>
          <a:lstStyle>
            <a:lvl1pPr algn="r">
              <a:defRPr sz="800"/>
            </a:lvl1pPr>
          </a:lstStyle>
          <a:p>
            <a:fld id="{4FA06A78-FD58-4AC1-8C21-3EEAD3101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27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A06A78-FD58-4AC1-8C21-3EEAD31014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95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4818888"/>
            <a:ext cx="8549640" cy="32644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8705088"/>
            <a:ext cx="7040880" cy="3886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3575304"/>
            <a:ext cx="4375404" cy="102595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3575304"/>
            <a:ext cx="4375404" cy="102595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825355" cy="15544800"/>
          </a:xfrm>
          <a:custGeom>
            <a:avLst/>
            <a:gdLst/>
            <a:ahLst/>
            <a:cxnLst/>
            <a:rect l="l" t="t" r="r" b="b"/>
            <a:pathLst>
              <a:path w="9825355" h="15544800">
                <a:moveTo>
                  <a:pt x="0" y="15544800"/>
                </a:moveTo>
                <a:lnTo>
                  <a:pt x="9825228" y="15544800"/>
                </a:lnTo>
                <a:lnTo>
                  <a:pt x="9825228" y="0"/>
                </a:lnTo>
                <a:lnTo>
                  <a:pt x="0" y="0"/>
                </a:lnTo>
                <a:lnTo>
                  <a:pt x="0" y="15544800"/>
                </a:lnTo>
                <a:close/>
              </a:path>
            </a:pathLst>
          </a:custGeom>
          <a:solidFill>
            <a:srgbClr val="F7EF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825228" y="0"/>
            <a:ext cx="233679" cy="15544800"/>
          </a:xfrm>
          <a:custGeom>
            <a:avLst/>
            <a:gdLst/>
            <a:ahLst/>
            <a:cxnLst/>
            <a:rect l="l" t="t" r="r" b="b"/>
            <a:pathLst>
              <a:path w="233679" h="15544800">
                <a:moveTo>
                  <a:pt x="233172" y="0"/>
                </a:moveTo>
                <a:lnTo>
                  <a:pt x="0" y="0"/>
                </a:lnTo>
                <a:lnTo>
                  <a:pt x="0" y="15544800"/>
                </a:lnTo>
                <a:lnTo>
                  <a:pt x="233172" y="15544800"/>
                </a:lnTo>
                <a:lnTo>
                  <a:pt x="233172" y="0"/>
                </a:lnTo>
                <a:close/>
              </a:path>
            </a:pathLst>
          </a:custGeom>
          <a:solidFill>
            <a:srgbClr val="52AD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746760" cy="15544800"/>
          </a:xfrm>
          <a:custGeom>
            <a:avLst/>
            <a:gdLst/>
            <a:ahLst/>
            <a:cxnLst/>
            <a:rect l="l" t="t" r="r" b="b"/>
            <a:pathLst>
              <a:path w="746760" h="15544800">
                <a:moveTo>
                  <a:pt x="548563" y="0"/>
                </a:moveTo>
                <a:lnTo>
                  <a:pt x="0" y="0"/>
                </a:lnTo>
                <a:lnTo>
                  <a:pt x="0" y="15544798"/>
                </a:lnTo>
                <a:lnTo>
                  <a:pt x="548563" y="15544798"/>
                </a:lnTo>
                <a:lnTo>
                  <a:pt x="549039" y="15480045"/>
                </a:lnTo>
                <a:lnTo>
                  <a:pt x="550431" y="15418881"/>
                </a:lnTo>
                <a:lnTo>
                  <a:pt x="552682" y="15361089"/>
                </a:lnTo>
                <a:lnTo>
                  <a:pt x="555738" y="15306451"/>
                </a:lnTo>
                <a:lnTo>
                  <a:pt x="559542" y="15254750"/>
                </a:lnTo>
                <a:lnTo>
                  <a:pt x="564040" y="15205768"/>
                </a:lnTo>
                <a:lnTo>
                  <a:pt x="569176" y="15159288"/>
                </a:lnTo>
                <a:lnTo>
                  <a:pt x="574894" y="15115092"/>
                </a:lnTo>
                <a:lnTo>
                  <a:pt x="581139" y="15072962"/>
                </a:lnTo>
                <a:lnTo>
                  <a:pt x="587856" y="15032682"/>
                </a:lnTo>
                <a:lnTo>
                  <a:pt x="594989" y="14994033"/>
                </a:lnTo>
                <a:lnTo>
                  <a:pt x="610280" y="14920759"/>
                </a:lnTo>
                <a:lnTo>
                  <a:pt x="626571" y="14851401"/>
                </a:lnTo>
                <a:lnTo>
                  <a:pt x="668752" y="14683717"/>
                </a:lnTo>
                <a:lnTo>
                  <a:pt x="676994" y="14649419"/>
                </a:lnTo>
                <a:lnTo>
                  <a:pt x="692841" y="14578321"/>
                </a:lnTo>
                <a:lnTo>
                  <a:pt x="707467" y="14502437"/>
                </a:lnTo>
                <a:lnTo>
                  <a:pt x="714184" y="14462156"/>
                </a:lnTo>
                <a:lnTo>
                  <a:pt x="720429" y="14420027"/>
                </a:lnTo>
                <a:lnTo>
                  <a:pt x="726147" y="14375831"/>
                </a:lnTo>
                <a:lnTo>
                  <a:pt x="731283" y="14329350"/>
                </a:lnTo>
                <a:lnTo>
                  <a:pt x="735781" y="14280368"/>
                </a:lnTo>
                <a:lnTo>
                  <a:pt x="739585" y="14228667"/>
                </a:lnTo>
                <a:lnTo>
                  <a:pt x="742641" y="14174029"/>
                </a:lnTo>
                <a:lnTo>
                  <a:pt x="744892" y="14116237"/>
                </a:lnTo>
                <a:lnTo>
                  <a:pt x="746283" y="14055073"/>
                </a:lnTo>
                <a:lnTo>
                  <a:pt x="746760" y="13990319"/>
                </a:lnTo>
                <a:lnTo>
                  <a:pt x="746283" y="13925566"/>
                </a:lnTo>
                <a:lnTo>
                  <a:pt x="744892" y="13864402"/>
                </a:lnTo>
                <a:lnTo>
                  <a:pt x="742641" y="13806610"/>
                </a:lnTo>
                <a:lnTo>
                  <a:pt x="739585" y="13751972"/>
                </a:lnTo>
                <a:lnTo>
                  <a:pt x="735781" y="13700271"/>
                </a:lnTo>
                <a:lnTo>
                  <a:pt x="731283" y="13651289"/>
                </a:lnTo>
                <a:lnTo>
                  <a:pt x="726147" y="13604808"/>
                </a:lnTo>
                <a:lnTo>
                  <a:pt x="720429" y="13560612"/>
                </a:lnTo>
                <a:lnTo>
                  <a:pt x="714184" y="13518483"/>
                </a:lnTo>
                <a:lnTo>
                  <a:pt x="707467" y="13478202"/>
                </a:lnTo>
                <a:lnTo>
                  <a:pt x="700334" y="13439553"/>
                </a:lnTo>
                <a:lnTo>
                  <a:pt x="685042" y="13366280"/>
                </a:lnTo>
                <a:lnTo>
                  <a:pt x="668752" y="13296922"/>
                </a:lnTo>
                <a:lnTo>
                  <a:pt x="626571" y="13129237"/>
                </a:lnTo>
                <a:lnTo>
                  <a:pt x="618328" y="13094939"/>
                </a:lnTo>
                <a:lnTo>
                  <a:pt x="602482" y="13023841"/>
                </a:lnTo>
                <a:lnTo>
                  <a:pt x="587856" y="12947957"/>
                </a:lnTo>
                <a:lnTo>
                  <a:pt x="581139" y="12907676"/>
                </a:lnTo>
                <a:lnTo>
                  <a:pt x="574894" y="12865547"/>
                </a:lnTo>
                <a:lnTo>
                  <a:pt x="569176" y="12821351"/>
                </a:lnTo>
                <a:lnTo>
                  <a:pt x="564040" y="12774870"/>
                </a:lnTo>
                <a:lnTo>
                  <a:pt x="559542" y="12725888"/>
                </a:lnTo>
                <a:lnTo>
                  <a:pt x="555738" y="12674187"/>
                </a:lnTo>
                <a:lnTo>
                  <a:pt x="552682" y="12619549"/>
                </a:lnTo>
                <a:lnTo>
                  <a:pt x="550431" y="12561757"/>
                </a:lnTo>
                <a:lnTo>
                  <a:pt x="549039" y="12500593"/>
                </a:lnTo>
                <a:lnTo>
                  <a:pt x="548563" y="12435840"/>
                </a:lnTo>
                <a:lnTo>
                  <a:pt x="549039" y="12371086"/>
                </a:lnTo>
                <a:lnTo>
                  <a:pt x="550431" y="12309922"/>
                </a:lnTo>
                <a:lnTo>
                  <a:pt x="552682" y="12252130"/>
                </a:lnTo>
                <a:lnTo>
                  <a:pt x="555738" y="12197492"/>
                </a:lnTo>
                <a:lnTo>
                  <a:pt x="559542" y="12145791"/>
                </a:lnTo>
                <a:lnTo>
                  <a:pt x="564040" y="12096809"/>
                </a:lnTo>
                <a:lnTo>
                  <a:pt x="569176" y="12050328"/>
                </a:lnTo>
                <a:lnTo>
                  <a:pt x="574894" y="12006132"/>
                </a:lnTo>
                <a:lnTo>
                  <a:pt x="581139" y="11964003"/>
                </a:lnTo>
                <a:lnTo>
                  <a:pt x="587856" y="11923722"/>
                </a:lnTo>
                <a:lnTo>
                  <a:pt x="594989" y="11885073"/>
                </a:lnTo>
                <a:lnTo>
                  <a:pt x="610280" y="11811800"/>
                </a:lnTo>
                <a:lnTo>
                  <a:pt x="626571" y="11742442"/>
                </a:lnTo>
                <a:lnTo>
                  <a:pt x="668752" y="11574757"/>
                </a:lnTo>
                <a:lnTo>
                  <a:pt x="676994" y="11540459"/>
                </a:lnTo>
                <a:lnTo>
                  <a:pt x="692841" y="11469361"/>
                </a:lnTo>
                <a:lnTo>
                  <a:pt x="707467" y="11393477"/>
                </a:lnTo>
                <a:lnTo>
                  <a:pt x="714184" y="11353196"/>
                </a:lnTo>
                <a:lnTo>
                  <a:pt x="720429" y="11311067"/>
                </a:lnTo>
                <a:lnTo>
                  <a:pt x="726147" y="11266871"/>
                </a:lnTo>
                <a:lnTo>
                  <a:pt x="731283" y="11220390"/>
                </a:lnTo>
                <a:lnTo>
                  <a:pt x="735781" y="11171408"/>
                </a:lnTo>
                <a:lnTo>
                  <a:pt x="739585" y="11119707"/>
                </a:lnTo>
                <a:lnTo>
                  <a:pt x="742641" y="11065069"/>
                </a:lnTo>
                <a:lnTo>
                  <a:pt x="744892" y="11007277"/>
                </a:lnTo>
                <a:lnTo>
                  <a:pt x="746283" y="10946113"/>
                </a:lnTo>
                <a:lnTo>
                  <a:pt x="746760" y="10881360"/>
                </a:lnTo>
                <a:lnTo>
                  <a:pt x="746283" y="10816606"/>
                </a:lnTo>
                <a:lnTo>
                  <a:pt x="744892" y="10755442"/>
                </a:lnTo>
                <a:lnTo>
                  <a:pt x="742641" y="10697650"/>
                </a:lnTo>
                <a:lnTo>
                  <a:pt x="739585" y="10643012"/>
                </a:lnTo>
                <a:lnTo>
                  <a:pt x="735781" y="10591311"/>
                </a:lnTo>
                <a:lnTo>
                  <a:pt x="731283" y="10542329"/>
                </a:lnTo>
                <a:lnTo>
                  <a:pt x="726147" y="10495848"/>
                </a:lnTo>
                <a:lnTo>
                  <a:pt x="720429" y="10451652"/>
                </a:lnTo>
                <a:lnTo>
                  <a:pt x="714184" y="10409523"/>
                </a:lnTo>
                <a:lnTo>
                  <a:pt x="707467" y="10369242"/>
                </a:lnTo>
                <a:lnTo>
                  <a:pt x="700334" y="10330593"/>
                </a:lnTo>
                <a:lnTo>
                  <a:pt x="685042" y="10257320"/>
                </a:lnTo>
                <a:lnTo>
                  <a:pt x="668752" y="10187962"/>
                </a:lnTo>
                <a:lnTo>
                  <a:pt x="626571" y="10020277"/>
                </a:lnTo>
                <a:lnTo>
                  <a:pt x="618328" y="9985979"/>
                </a:lnTo>
                <a:lnTo>
                  <a:pt x="602482" y="9914881"/>
                </a:lnTo>
                <a:lnTo>
                  <a:pt x="587856" y="9838997"/>
                </a:lnTo>
                <a:lnTo>
                  <a:pt x="581139" y="9798716"/>
                </a:lnTo>
                <a:lnTo>
                  <a:pt x="574894" y="9756587"/>
                </a:lnTo>
                <a:lnTo>
                  <a:pt x="569176" y="9712391"/>
                </a:lnTo>
                <a:lnTo>
                  <a:pt x="564040" y="9665910"/>
                </a:lnTo>
                <a:lnTo>
                  <a:pt x="559542" y="9616928"/>
                </a:lnTo>
                <a:lnTo>
                  <a:pt x="555738" y="9565227"/>
                </a:lnTo>
                <a:lnTo>
                  <a:pt x="552682" y="9510589"/>
                </a:lnTo>
                <a:lnTo>
                  <a:pt x="550431" y="9452797"/>
                </a:lnTo>
                <a:lnTo>
                  <a:pt x="549039" y="9391633"/>
                </a:lnTo>
                <a:lnTo>
                  <a:pt x="548563" y="9326880"/>
                </a:lnTo>
                <a:lnTo>
                  <a:pt x="549039" y="9262126"/>
                </a:lnTo>
                <a:lnTo>
                  <a:pt x="550431" y="9200962"/>
                </a:lnTo>
                <a:lnTo>
                  <a:pt x="552682" y="9143170"/>
                </a:lnTo>
                <a:lnTo>
                  <a:pt x="555738" y="9088532"/>
                </a:lnTo>
                <a:lnTo>
                  <a:pt x="559542" y="9036831"/>
                </a:lnTo>
                <a:lnTo>
                  <a:pt x="564040" y="8987849"/>
                </a:lnTo>
                <a:lnTo>
                  <a:pt x="569176" y="8941368"/>
                </a:lnTo>
                <a:lnTo>
                  <a:pt x="574894" y="8897172"/>
                </a:lnTo>
                <a:lnTo>
                  <a:pt x="581139" y="8855043"/>
                </a:lnTo>
                <a:lnTo>
                  <a:pt x="587856" y="8814762"/>
                </a:lnTo>
                <a:lnTo>
                  <a:pt x="594989" y="8776113"/>
                </a:lnTo>
                <a:lnTo>
                  <a:pt x="610280" y="8702840"/>
                </a:lnTo>
                <a:lnTo>
                  <a:pt x="626571" y="8633482"/>
                </a:lnTo>
                <a:lnTo>
                  <a:pt x="668752" y="8465797"/>
                </a:lnTo>
                <a:lnTo>
                  <a:pt x="676994" y="8431499"/>
                </a:lnTo>
                <a:lnTo>
                  <a:pt x="692841" y="8360401"/>
                </a:lnTo>
                <a:lnTo>
                  <a:pt x="707467" y="8284517"/>
                </a:lnTo>
                <a:lnTo>
                  <a:pt x="714184" y="8244236"/>
                </a:lnTo>
                <a:lnTo>
                  <a:pt x="720429" y="8202107"/>
                </a:lnTo>
                <a:lnTo>
                  <a:pt x="726147" y="8157911"/>
                </a:lnTo>
                <a:lnTo>
                  <a:pt x="731283" y="8111430"/>
                </a:lnTo>
                <a:lnTo>
                  <a:pt x="735781" y="8062448"/>
                </a:lnTo>
                <a:lnTo>
                  <a:pt x="739585" y="8010747"/>
                </a:lnTo>
                <a:lnTo>
                  <a:pt x="742641" y="7956109"/>
                </a:lnTo>
                <a:lnTo>
                  <a:pt x="744892" y="7898317"/>
                </a:lnTo>
                <a:lnTo>
                  <a:pt x="746283" y="7837153"/>
                </a:lnTo>
                <a:lnTo>
                  <a:pt x="746760" y="7772400"/>
                </a:lnTo>
                <a:lnTo>
                  <a:pt x="746283" y="7707646"/>
                </a:lnTo>
                <a:lnTo>
                  <a:pt x="744892" y="7646482"/>
                </a:lnTo>
                <a:lnTo>
                  <a:pt x="742641" y="7588690"/>
                </a:lnTo>
                <a:lnTo>
                  <a:pt x="739585" y="7534052"/>
                </a:lnTo>
                <a:lnTo>
                  <a:pt x="735781" y="7482351"/>
                </a:lnTo>
                <a:lnTo>
                  <a:pt x="731283" y="7433369"/>
                </a:lnTo>
                <a:lnTo>
                  <a:pt x="726147" y="7386888"/>
                </a:lnTo>
                <a:lnTo>
                  <a:pt x="720429" y="7342692"/>
                </a:lnTo>
                <a:lnTo>
                  <a:pt x="714184" y="7300563"/>
                </a:lnTo>
                <a:lnTo>
                  <a:pt x="707467" y="7260282"/>
                </a:lnTo>
                <a:lnTo>
                  <a:pt x="700334" y="7221633"/>
                </a:lnTo>
                <a:lnTo>
                  <a:pt x="685042" y="7148360"/>
                </a:lnTo>
                <a:lnTo>
                  <a:pt x="668752" y="7079002"/>
                </a:lnTo>
                <a:lnTo>
                  <a:pt x="626571" y="6911317"/>
                </a:lnTo>
                <a:lnTo>
                  <a:pt x="618328" y="6877019"/>
                </a:lnTo>
                <a:lnTo>
                  <a:pt x="602482" y="6805921"/>
                </a:lnTo>
                <a:lnTo>
                  <a:pt x="587856" y="6730037"/>
                </a:lnTo>
                <a:lnTo>
                  <a:pt x="581139" y="6689756"/>
                </a:lnTo>
                <a:lnTo>
                  <a:pt x="574894" y="6647627"/>
                </a:lnTo>
                <a:lnTo>
                  <a:pt x="569176" y="6603431"/>
                </a:lnTo>
                <a:lnTo>
                  <a:pt x="564040" y="6556950"/>
                </a:lnTo>
                <a:lnTo>
                  <a:pt x="559542" y="6507968"/>
                </a:lnTo>
                <a:lnTo>
                  <a:pt x="555738" y="6456267"/>
                </a:lnTo>
                <a:lnTo>
                  <a:pt x="552682" y="6401629"/>
                </a:lnTo>
                <a:lnTo>
                  <a:pt x="550431" y="6343837"/>
                </a:lnTo>
                <a:lnTo>
                  <a:pt x="549039" y="6282673"/>
                </a:lnTo>
                <a:lnTo>
                  <a:pt x="548563" y="6217920"/>
                </a:lnTo>
                <a:lnTo>
                  <a:pt x="549039" y="6153166"/>
                </a:lnTo>
                <a:lnTo>
                  <a:pt x="550431" y="6092002"/>
                </a:lnTo>
                <a:lnTo>
                  <a:pt x="552682" y="6034210"/>
                </a:lnTo>
                <a:lnTo>
                  <a:pt x="555738" y="5979572"/>
                </a:lnTo>
                <a:lnTo>
                  <a:pt x="559542" y="5927871"/>
                </a:lnTo>
                <a:lnTo>
                  <a:pt x="564040" y="5878889"/>
                </a:lnTo>
                <a:lnTo>
                  <a:pt x="569176" y="5832408"/>
                </a:lnTo>
                <a:lnTo>
                  <a:pt x="574894" y="5788212"/>
                </a:lnTo>
                <a:lnTo>
                  <a:pt x="581139" y="5746083"/>
                </a:lnTo>
                <a:lnTo>
                  <a:pt x="587856" y="5705802"/>
                </a:lnTo>
                <a:lnTo>
                  <a:pt x="594989" y="5667153"/>
                </a:lnTo>
                <a:lnTo>
                  <a:pt x="610280" y="5593880"/>
                </a:lnTo>
                <a:lnTo>
                  <a:pt x="626571" y="5524522"/>
                </a:lnTo>
                <a:lnTo>
                  <a:pt x="668752" y="5356837"/>
                </a:lnTo>
                <a:lnTo>
                  <a:pt x="676994" y="5322539"/>
                </a:lnTo>
                <a:lnTo>
                  <a:pt x="692841" y="5251441"/>
                </a:lnTo>
                <a:lnTo>
                  <a:pt x="707467" y="5175557"/>
                </a:lnTo>
                <a:lnTo>
                  <a:pt x="714184" y="5135276"/>
                </a:lnTo>
                <a:lnTo>
                  <a:pt x="720429" y="5093147"/>
                </a:lnTo>
                <a:lnTo>
                  <a:pt x="726147" y="5048951"/>
                </a:lnTo>
                <a:lnTo>
                  <a:pt x="731283" y="5002470"/>
                </a:lnTo>
                <a:lnTo>
                  <a:pt x="735781" y="4953488"/>
                </a:lnTo>
                <a:lnTo>
                  <a:pt x="739585" y="4901787"/>
                </a:lnTo>
                <a:lnTo>
                  <a:pt x="742641" y="4847149"/>
                </a:lnTo>
                <a:lnTo>
                  <a:pt x="744892" y="4789357"/>
                </a:lnTo>
                <a:lnTo>
                  <a:pt x="746283" y="4728193"/>
                </a:lnTo>
                <a:lnTo>
                  <a:pt x="746760" y="4663440"/>
                </a:lnTo>
                <a:lnTo>
                  <a:pt x="746283" y="4598686"/>
                </a:lnTo>
                <a:lnTo>
                  <a:pt x="744892" y="4537522"/>
                </a:lnTo>
                <a:lnTo>
                  <a:pt x="742641" y="4479730"/>
                </a:lnTo>
                <a:lnTo>
                  <a:pt x="739585" y="4425092"/>
                </a:lnTo>
                <a:lnTo>
                  <a:pt x="735781" y="4373391"/>
                </a:lnTo>
                <a:lnTo>
                  <a:pt x="731283" y="4324409"/>
                </a:lnTo>
                <a:lnTo>
                  <a:pt x="726147" y="4277928"/>
                </a:lnTo>
                <a:lnTo>
                  <a:pt x="720429" y="4233732"/>
                </a:lnTo>
                <a:lnTo>
                  <a:pt x="714184" y="4191603"/>
                </a:lnTo>
                <a:lnTo>
                  <a:pt x="707467" y="4151322"/>
                </a:lnTo>
                <a:lnTo>
                  <a:pt x="700334" y="4112673"/>
                </a:lnTo>
                <a:lnTo>
                  <a:pt x="685042" y="4039400"/>
                </a:lnTo>
                <a:lnTo>
                  <a:pt x="668752" y="3970042"/>
                </a:lnTo>
                <a:lnTo>
                  <a:pt x="626571" y="3802357"/>
                </a:lnTo>
                <a:lnTo>
                  <a:pt x="618328" y="3768059"/>
                </a:lnTo>
                <a:lnTo>
                  <a:pt x="602482" y="3696961"/>
                </a:lnTo>
                <a:lnTo>
                  <a:pt x="587856" y="3621077"/>
                </a:lnTo>
                <a:lnTo>
                  <a:pt x="581139" y="3580796"/>
                </a:lnTo>
                <a:lnTo>
                  <a:pt x="574894" y="3538667"/>
                </a:lnTo>
                <a:lnTo>
                  <a:pt x="569176" y="3494471"/>
                </a:lnTo>
                <a:lnTo>
                  <a:pt x="564040" y="3447990"/>
                </a:lnTo>
                <a:lnTo>
                  <a:pt x="559542" y="3399008"/>
                </a:lnTo>
                <a:lnTo>
                  <a:pt x="555738" y="3347307"/>
                </a:lnTo>
                <a:lnTo>
                  <a:pt x="552682" y="3292669"/>
                </a:lnTo>
                <a:lnTo>
                  <a:pt x="550431" y="3234877"/>
                </a:lnTo>
                <a:lnTo>
                  <a:pt x="549039" y="3173713"/>
                </a:lnTo>
                <a:lnTo>
                  <a:pt x="548563" y="3108959"/>
                </a:lnTo>
                <a:lnTo>
                  <a:pt x="549039" y="3044206"/>
                </a:lnTo>
                <a:lnTo>
                  <a:pt x="550431" y="2983042"/>
                </a:lnTo>
                <a:lnTo>
                  <a:pt x="552682" y="2925250"/>
                </a:lnTo>
                <a:lnTo>
                  <a:pt x="555738" y="2870612"/>
                </a:lnTo>
                <a:lnTo>
                  <a:pt x="559542" y="2818911"/>
                </a:lnTo>
                <a:lnTo>
                  <a:pt x="564040" y="2769929"/>
                </a:lnTo>
                <a:lnTo>
                  <a:pt x="569176" y="2723448"/>
                </a:lnTo>
                <a:lnTo>
                  <a:pt x="574894" y="2679252"/>
                </a:lnTo>
                <a:lnTo>
                  <a:pt x="581139" y="2637123"/>
                </a:lnTo>
                <a:lnTo>
                  <a:pt x="587856" y="2596842"/>
                </a:lnTo>
                <a:lnTo>
                  <a:pt x="594989" y="2558193"/>
                </a:lnTo>
                <a:lnTo>
                  <a:pt x="610280" y="2484920"/>
                </a:lnTo>
                <a:lnTo>
                  <a:pt x="626571" y="2415562"/>
                </a:lnTo>
                <a:lnTo>
                  <a:pt x="668752" y="2247877"/>
                </a:lnTo>
                <a:lnTo>
                  <a:pt x="676994" y="2213579"/>
                </a:lnTo>
                <a:lnTo>
                  <a:pt x="692841" y="2142481"/>
                </a:lnTo>
                <a:lnTo>
                  <a:pt x="707467" y="2066597"/>
                </a:lnTo>
                <a:lnTo>
                  <a:pt x="714184" y="2026316"/>
                </a:lnTo>
                <a:lnTo>
                  <a:pt x="720429" y="1984187"/>
                </a:lnTo>
                <a:lnTo>
                  <a:pt x="726147" y="1939991"/>
                </a:lnTo>
                <a:lnTo>
                  <a:pt x="731283" y="1893510"/>
                </a:lnTo>
                <a:lnTo>
                  <a:pt x="735781" y="1844528"/>
                </a:lnTo>
                <a:lnTo>
                  <a:pt x="739585" y="1792827"/>
                </a:lnTo>
                <a:lnTo>
                  <a:pt x="742641" y="1738189"/>
                </a:lnTo>
                <a:lnTo>
                  <a:pt x="744892" y="1680397"/>
                </a:lnTo>
                <a:lnTo>
                  <a:pt x="746283" y="1619233"/>
                </a:lnTo>
                <a:lnTo>
                  <a:pt x="746760" y="1554480"/>
                </a:lnTo>
                <a:lnTo>
                  <a:pt x="746283" y="1489726"/>
                </a:lnTo>
                <a:lnTo>
                  <a:pt x="744892" y="1428562"/>
                </a:lnTo>
                <a:lnTo>
                  <a:pt x="742641" y="1370770"/>
                </a:lnTo>
                <a:lnTo>
                  <a:pt x="739585" y="1316132"/>
                </a:lnTo>
                <a:lnTo>
                  <a:pt x="735781" y="1264431"/>
                </a:lnTo>
                <a:lnTo>
                  <a:pt x="731283" y="1215449"/>
                </a:lnTo>
                <a:lnTo>
                  <a:pt x="726147" y="1168968"/>
                </a:lnTo>
                <a:lnTo>
                  <a:pt x="720429" y="1124772"/>
                </a:lnTo>
                <a:lnTo>
                  <a:pt x="714184" y="1082643"/>
                </a:lnTo>
                <a:lnTo>
                  <a:pt x="707467" y="1042362"/>
                </a:lnTo>
                <a:lnTo>
                  <a:pt x="700334" y="1003713"/>
                </a:lnTo>
                <a:lnTo>
                  <a:pt x="685042" y="930440"/>
                </a:lnTo>
                <a:lnTo>
                  <a:pt x="668752" y="861082"/>
                </a:lnTo>
                <a:lnTo>
                  <a:pt x="626571" y="693397"/>
                </a:lnTo>
                <a:lnTo>
                  <a:pt x="618328" y="659099"/>
                </a:lnTo>
                <a:lnTo>
                  <a:pt x="602482" y="588001"/>
                </a:lnTo>
                <a:lnTo>
                  <a:pt x="587856" y="512117"/>
                </a:lnTo>
                <a:lnTo>
                  <a:pt x="581139" y="471836"/>
                </a:lnTo>
                <a:lnTo>
                  <a:pt x="574894" y="429707"/>
                </a:lnTo>
                <a:lnTo>
                  <a:pt x="569176" y="385511"/>
                </a:lnTo>
                <a:lnTo>
                  <a:pt x="564040" y="339030"/>
                </a:lnTo>
                <a:lnTo>
                  <a:pt x="559542" y="290048"/>
                </a:lnTo>
                <a:lnTo>
                  <a:pt x="555738" y="238347"/>
                </a:lnTo>
                <a:lnTo>
                  <a:pt x="552682" y="183709"/>
                </a:lnTo>
                <a:lnTo>
                  <a:pt x="550431" y="125917"/>
                </a:lnTo>
                <a:lnTo>
                  <a:pt x="549039" y="64753"/>
                </a:lnTo>
                <a:lnTo>
                  <a:pt x="548563" y="0"/>
                </a:lnTo>
                <a:close/>
              </a:path>
            </a:pathLst>
          </a:custGeom>
          <a:solidFill>
            <a:srgbClr val="1712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10058400" cy="3594100"/>
          </a:xfrm>
          <a:custGeom>
            <a:avLst/>
            <a:gdLst/>
            <a:ahLst/>
            <a:cxnLst/>
            <a:rect l="l" t="t" r="r" b="b"/>
            <a:pathLst>
              <a:path w="10058400" h="3594100">
                <a:moveTo>
                  <a:pt x="10058399" y="0"/>
                </a:moveTo>
                <a:lnTo>
                  <a:pt x="0" y="0"/>
                </a:lnTo>
                <a:lnTo>
                  <a:pt x="0" y="3593592"/>
                </a:lnTo>
                <a:lnTo>
                  <a:pt x="10058399" y="3593592"/>
                </a:lnTo>
                <a:lnTo>
                  <a:pt x="10058399" y="0"/>
                </a:lnTo>
                <a:close/>
              </a:path>
            </a:pathLst>
          </a:custGeom>
          <a:solidFill>
            <a:srgbClr val="3D83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450335" y="9398507"/>
            <a:ext cx="1518285" cy="3446145"/>
          </a:xfrm>
          <a:custGeom>
            <a:avLst/>
            <a:gdLst/>
            <a:ahLst/>
            <a:cxnLst/>
            <a:rect l="l" t="t" r="r" b="b"/>
            <a:pathLst>
              <a:path w="1518285" h="3446145">
                <a:moveTo>
                  <a:pt x="758951" y="0"/>
                </a:moveTo>
                <a:lnTo>
                  <a:pt x="0" y="652272"/>
                </a:lnTo>
                <a:lnTo>
                  <a:pt x="0" y="3445764"/>
                </a:lnTo>
                <a:lnTo>
                  <a:pt x="1517903" y="3445764"/>
                </a:lnTo>
                <a:lnTo>
                  <a:pt x="1517903" y="652272"/>
                </a:lnTo>
                <a:lnTo>
                  <a:pt x="758951" y="0"/>
                </a:lnTo>
                <a:close/>
              </a:path>
            </a:pathLst>
          </a:custGeom>
          <a:solidFill>
            <a:srgbClr val="C5C349">
              <a:alpha val="1490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2964" y="12844271"/>
            <a:ext cx="3159760" cy="1557655"/>
          </a:xfrm>
          <a:custGeom>
            <a:avLst/>
            <a:gdLst/>
            <a:ahLst/>
            <a:cxnLst/>
            <a:rect l="l" t="t" r="r" b="b"/>
            <a:pathLst>
              <a:path w="3159760" h="1557655">
                <a:moveTo>
                  <a:pt x="3159252" y="0"/>
                </a:moveTo>
                <a:lnTo>
                  <a:pt x="1640205" y="0"/>
                </a:lnTo>
                <a:lnTo>
                  <a:pt x="0" y="1557527"/>
                </a:lnTo>
                <a:lnTo>
                  <a:pt x="2333625" y="1557527"/>
                </a:lnTo>
                <a:lnTo>
                  <a:pt x="3159252" y="0"/>
                </a:lnTo>
                <a:close/>
              </a:path>
            </a:pathLst>
          </a:custGeom>
          <a:solidFill>
            <a:srgbClr val="BE64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634995" y="12844271"/>
            <a:ext cx="2333625" cy="1557655"/>
          </a:xfrm>
          <a:custGeom>
            <a:avLst/>
            <a:gdLst/>
            <a:ahLst/>
            <a:cxnLst/>
            <a:rect l="l" t="t" r="r" b="b"/>
            <a:pathLst>
              <a:path w="2333625" h="1557655">
                <a:moveTo>
                  <a:pt x="2333244" y="0"/>
                </a:moveTo>
                <a:lnTo>
                  <a:pt x="814451" y="0"/>
                </a:lnTo>
                <a:lnTo>
                  <a:pt x="0" y="1557527"/>
                </a:lnTo>
                <a:lnTo>
                  <a:pt x="2333244" y="1557527"/>
                </a:lnTo>
                <a:lnTo>
                  <a:pt x="2333244" y="0"/>
                </a:lnTo>
                <a:close/>
              </a:path>
            </a:pathLst>
          </a:custGeom>
          <a:solidFill>
            <a:srgbClr val="C5C3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177028" y="12844271"/>
            <a:ext cx="2333625" cy="1557655"/>
          </a:xfrm>
          <a:custGeom>
            <a:avLst/>
            <a:gdLst/>
            <a:ahLst/>
            <a:cxnLst/>
            <a:rect l="l" t="t" r="r" b="b"/>
            <a:pathLst>
              <a:path w="2333625" h="1557655">
                <a:moveTo>
                  <a:pt x="1518793" y="0"/>
                </a:moveTo>
                <a:lnTo>
                  <a:pt x="0" y="0"/>
                </a:lnTo>
                <a:lnTo>
                  <a:pt x="0" y="1557527"/>
                </a:lnTo>
                <a:lnTo>
                  <a:pt x="2333244" y="1557527"/>
                </a:lnTo>
                <a:lnTo>
                  <a:pt x="1518793" y="0"/>
                </a:lnTo>
                <a:close/>
              </a:path>
            </a:pathLst>
          </a:custGeom>
          <a:solidFill>
            <a:srgbClr val="3161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6894576" y="12844271"/>
            <a:ext cx="3157855" cy="1557655"/>
          </a:xfrm>
          <a:custGeom>
            <a:avLst/>
            <a:gdLst/>
            <a:ahLst/>
            <a:cxnLst/>
            <a:rect l="l" t="t" r="r" b="b"/>
            <a:pathLst>
              <a:path w="3157854" h="1557655">
                <a:moveTo>
                  <a:pt x="1518412" y="0"/>
                </a:moveTo>
                <a:lnTo>
                  <a:pt x="0" y="0"/>
                </a:lnTo>
                <a:lnTo>
                  <a:pt x="825246" y="1557527"/>
                </a:lnTo>
                <a:lnTo>
                  <a:pt x="3157728" y="1557527"/>
                </a:lnTo>
                <a:lnTo>
                  <a:pt x="1518412" y="0"/>
                </a:lnTo>
                <a:close/>
              </a:path>
            </a:pathLst>
          </a:custGeom>
          <a:solidFill>
            <a:srgbClr val="F868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6894576" y="12844271"/>
            <a:ext cx="3157855" cy="1557655"/>
          </a:xfrm>
          <a:custGeom>
            <a:avLst/>
            <a:gdLst/>
            <a:ahLst/>
            <a:cxnLst/>
            <a:rect l="l" t="t" r="r" b="b"/>
            <a:pathLst>
              <a:path w="3157854" h="1557655">
                <a:moveTo>
                  <a:pt x="1518412" y="0"/>
                </a:moveTo>
                <a:lnTo>
                  <a:pt x="0" y="0"/>
                </a:lnTo>
                <a:lnTo>
                  <a:pt x="825246" y="1557527"/>
                </a:lnTo>
                <a:lnTo>
                  <a:pt x="3157728" y="1557527"/>
                </a:lnTo>
                <a:lnTo>
                  <a:pt x="1518412" y="0"/>
                </a:lnTo>
                <a:close/>
              </a:path>
            </a:pathLst>
          </a:custGeom>
          <a:solidFill>
            <a:srgbClr val="52AD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711451" y="10457688"/>
            <a:ext cx="1541145" cy="2386965"/>
          </a:xfrm>
          <a:custGeom>
            <a:avLst/>
            <a:gdLst/>
            <a:ahLst/>
            <a:cxnLst/>
            <a:rect l="l" t="t" r="r" b="b"/>
            <a:pathLst>
              <a:path w="1541145" h="2386965">
                <a:moveTo>
                  <a:pt x="759333" y="0"/>
                </a:moveTo>
                <a:lnTo>
                  <a:pt x="0" y="652271"/>
                </a:lnTo>
                <a:lnTo>
                  <a:pt x="0" y="2386583"/>
                </a:lnTo>
                <a:lnTo>
                  <a:pt x="1540764" y="2386583"/>
                </a:lnTo>
                <a:lnTo>
                  <a:pt x="1540764" y="652271"/>
                </a:lnTo>
                <a:lnTo>
                  <a:pt x="759333" y="0"/>
                </a:lnTo>
                <a:close/>
              </a:path>
            </a:pathLst>
          </a:custGeom>
          <a:solidFill>
            <a:srgbClr val="BE6446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177028" y="10840211"/>
            <a:ext cx="1519555" cy="2004060"/>
          </a:xfrm>
          <a:custGeom>
            <a:avLst/>
            <a:gdLst/>
            <a:ahLst/>
            <a:cxnLst/>
            <a:rect l="l" t="t" r="r" b="b"/>
            <a:pathLst>
              <a:path w="1519554" h="2004059">
                <a:moveTo>
                  <a:pt x="748664" y="0"/>
                </a:moveTo>
                <a:lnTo>
                  <a:pt x="0" y="645033"/>
                </a:lnTo>
                <a:lnTo>
                  <a:pt x="0" y="2004060"/>
                </a:lnTo>
                <a:lnTo>
                  <a:pt x="1519427" y="2004060"/>
                </a:lnTo>
                <a:lnTo>
                  <a:pt x="1519427" y="645033"/>
                </a:lnTo>
                <a:lnTo>
                  <a:pt x="748664" y="0"/>
                </a:lnTo>
                <a:close/>
              </a:path>
            </a:pathLst>
          </a:custGeom>
          <a:solidFill>
            <a:srgbClr val="316167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6894576" y="10142219"/>
            <a:ext cx="1518285" cy="2702560"/>
          </a:xfrm>
          <a:custGeom>
            <a:avLst/>
            <a:gdLst/>
            <a:ahLst/>
            <a:cxnLst/>
            <a:rect l="l" t="t" r="r" b="b"/>
            <a:pathLst>
              <a:path w="1518284" h="2702559">
                <a:moveTo>
                  <a:pt x="758951" y="0"/>
                </a:moveTo>
                <a:lnTo>
                  <a:pt x="0" y="652526"/>
                </a:lnTo>
                <a:lnTo>
                  <a:pt x="0" y="2702052"/>
                </a:lnTo>
                <a:lnTo>
                  <a:pt x="1517903" y="2702052"/>
                </a:lnTo>
                <a:lnTo>
                  <a:pt x="1517903" y="652526"/>
                </a:lnTo>
                <a:lnTo>
                  <a:pt x="758951" y="0"/>
                </a:lnTo>
                <a:close/>
              </a:path>
            </a:pathLst>
          </a:custGeom>
          <a:solidFill>
            <a:srgbClr val="52AD6D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00584" y="12829031"/>
            <a:ext cx="9958070" cy="1557655"/>
          </a:xfrm>
          <a:custGeom>
            <a:avLst/>
            <a:gdLst/>
            <a:ahLst/>
            <a:cxnLst/>
            <a:rect l="l" t="t" r="r" b="b"/>
            <a:pathLst>
              <a:path w="9958070" h="1557655">
                <a:moveTo>
                  <a:pt x="3157728" y="0"/>
                </a:moveTo>
                <a:lnTo>
                  <a:pt x="1639316" y="0"/>
                </a:lnTo>
                <a:lnTo>
                  <a:pt x="0" y="1557528"/>
                </a:lnTo>
                <a:lnTo>
                  <a:pt x="2332482" y="1557528"/>
                </a:lnTo>
                <a:lnTo>
                  <a:pt x="3157728" y="0"/>
                </a:lnTo>
                <a:close/>
              </a:path>
              <a:path w="9958070" h="1557655">
                <a:moveTo>
                  <a:pt x="4873752" y="0"/>
                </a:moveTo>
                <a:lnTo>
                  <a:pt x="3355975" y="0"/>
                </a:lnTo>
                <a:lnTo>
                  <a:pt x="2542032" y="1557528"/>
                </a:lnTo>
                <a:lnTo>
                  <a:pt x="4873752" y="1557528"/>
                </a:lnTo>
                <a:lnTo>
                  <a:pt x="4873752" y="0"/>
                </a:lnTo>
                <a:close/>
              </a:path>
              <a:path w="9958070" h="1557655">
                <a:moveTo>
                  <a:pt x="7415784" y="1557528"/>
                </a:moveTo>
                <a:lnTo>
                  <a:pt x="6601333" y="0"/>
                </a:lnTo>
                <a:lnTo>
                  <a:pt x="5082540" y="0"/>
                </a:lnTo>
                <a:lnTo>
                  <a:pt x="5082540" y="1557528"/>
                </a:lnTo>
                <a:lnTo>
                  <a:pt x="7415784" y="1557528"/>
                </a:lnTo>
                <a:close/>
              </a:path>
              <a:path w="9958070" h="1557655">
                <a:moveTo>
                  <a:pt x="9957816" y="1557528"/>
                </a:moveTo>
                <a:lnTo>
                  <a:pt x="8318500" y="0"/>
                </a:lnTo>
                <a:lnTo>
                  <a:pt x="6800088" y="0"/>
                </a:lnTo>
                <a:lnTo>
                  <a:pt x="7625334" y="1557528"/>
                </a:lnTo>
                <a:lnTo>
                  <a:pt x="9957816" y="1557528"/>
                </a:lnTo>
                <a:close/>
              </a:path>
            </a:pathLst>
          </a:custGeom>
          <a:solidFill>
            <a:srgbClr val="171212">
              <a:alpha val="1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bg object 3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41174" y="11844528"/>
            <a:ext cx="9239634" cy="1004316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207594" y="0"/>
            <a:ext cx="9633585" cy="1203325"/>
          </a:xfrm>
          <a:custGeom>
            <a:avLst/>
            <a:gdLst/>
            <a:ahLst/>
            <a:cxnLst/>
            <a:rect l="l" t="t" r="r" b="b"/>
            <a:pathLst>
              <a:path w="9633585" h="1203325">
                <a:moveTo>
                  <a:pt x="547928" y="179197"/>
                </a:moveTo>
                <a:lnTo>
                  <a:pt x="0" y="24257"/>
                </a:lnTo>
                <a:lnTo>
                  <a:pt x="59093" y="861695"/>
                </a:lnTo>
                <a:lnTo>
                  <a:pt x="547928" y="179197"/>
                </a:lnTo>
                <a:close/>
              </a:path>
              <a:path w="9633585" h="1203325">
                <a:moveTo>
                  <a:pt x="1106347" y="332994"/>
                </a:moveTo>
                <a:lnTo>
                  <a:pt x="557009" y="183261"/>
                </a:lnTo>
                <a:lnTo>
                  <a:pt x="624192" y="1020191"/>
                </a:lnTo>
                <a:lnTo>
                  <a:pt x="1106347" y="332994"/>
                </a:lnTo>
                <a:close/>
              </a:path>
              <a:path w="9633585" h="1203325">
                <a:moveTo>
                  <a:pt x="1694611" y="384302"/>
                </a:moveTo>
                <a:lnTo>
                  <a:pt x="1126540" y="346583"/>
                </a:lnTo>
                <a:lnTo>
                  <a:pt x="1358442" y="1153414"/>
                </a:lnTo>
                <a:lnTo>
                  <a:pt x="1694611" y="384302"/>
                </a:lnTo>
                <a:close/>
              </a:path>
              <a:path w="9633585" h="1203325">
                <a:moveTo>
                  <a:pt x="2300147" y="417195"/>
                </a:moveTo>
                <a:lnTo>
                  <a:pt x="1730933" y="401828"/>
                </a:lnTo>
                <a:lnTo>
                  <a:pt x="1994204" y="1199007"/>
                </a:lnTo>
                <a:lnTo>
                  <a:pt x="2300147" y="417195"/>
                </a:lnTo>
                <a:close/>
              </a:path>
              <a:path w="9633585" h="1203325">
                <a:moveTo>
                  <a:pt x="2883458" y="406400"/>
                </a:moveTo>
                <a:lnTo>
                  <a:pt x="2314244" y="420370"/>
                </a:lnTo>
                <a:lnTo>
                  <a:pt x="2618155" y="1202944"/>
                </a:lnTo>
                <a:lnTo>
                  <a:pt x="2883458" y="406400"/>
                </a:lnTo>
                <a:close/>
              </a:path>
              <a:path w="9633585" h="1203325">
                <a:moveTo>
                  <a:pt x="3473246" y="324739"/>
                </a:moveTo>
                <a:lnTo>
                  <a:pt x="2908604" y="398145"/>
                </a:lnTo>
                <a:lnTo>
                  <a:pt x="3292779" y="1144651"/>
                </a:lnTo>
                <a:lnTo>
                  <a:pt x="3473246" y="324739"/>
                </a:lnTo>
                <a:close/>
              </a:path>
              <a:path w="9633585" h="1203325">
                <a:moveTo>
                  <a:pt x="4047540" y="167132"/>
                </a:moveTo>
                <a:lnTo>
                  <a:pt x="3493566" y="298450"/>
                </a:lnTo>
                <a:lnTo>
                  <a:pt x="3952671" y="1001268"/>
                </a:lnTo>
                <a:lnTo>
                  <a:pt x="4047540" y="167132"/>
                </a:lnTo>
                <a:close/>
              </a:path>
              <a:path w="9633585" h="1203325">
                <a:moveTo>
                  <a:pt x="4618621" y="0"/>
                </a:moveTo>
                <a:lnTo>
                  <a:pt x="4616945" y="0"/>
                </a:lnTo>
                <a:lnTo>
                  <a:pt x="4072813" y="161290"/>
                </a:lnTo>
                <a:lnTo>
                  <a:pt x="4570146" y="837565"/>
                </a:lnTo>
                <a:lnTo>
                  <a:pt x="4618621" y="0"/>
                </a:lnTo>
                <a:close/>
              </a:path>
              <a:path w="9633585" h="1203325">
                <a:moveTo>
                  <a:pt x="5562905" y="169037"/>
                </a:moveTo>
                <a:lnTo>
                  <a:pt x="5015027" y="13843"/>
                </a:lnTo>
                <a:lnTo>
                  <a:pt x="5073701" y="851281"/>
                </a:lnTo>
                <a:lnTo>
                  <a:pt x="5562905" y="169037"/>
                </a:lnTo>
                <a:close/>
              </a:path>
              <a:path w="9633585" h="1203325">
                <a:moveTo>
                  <a:pt x="6121197" y="322961"/>
                </a:moveTo>
                <a:lnTo>
                  <a:pt x="5571922" y="173101"/>
                </a:lnTo>
                <a:lnTo>
                  <a:pt x="5638724" y="1010031"/>
                </a:lnTo>
                <a:lnTo>
                  <a:pt x="6121197" y="322961"/>
                </a:lnTo>
                <a:close/>
              </a:path>
              <a:path w="9633585" h="1203325">
                <a:moveTo>
                  <a:pt x="6709461" y="374523"/>
                </a:moveTo>
                <a:lnTo>
                  <a:pt x="6141390" y="336677"/>
                </a:lnTo>
                <a:lnTo>
                  <a:pt x="6372911" y="1143635"/>
                </a:lnTo>
                <a:lnTo>
                  <a:pt x="6709461" y="374523"/>
                </a:lnTo>
                <a:close/>
              </a:path>
              <a:path w="9633585" h="1203325">
                <a:moveTo>
                  <a:pt x="7314997" y="407797"/>
                </a:moveTo>
                <a:lnTo>
                  <a:pt x="6745783" y="392176"/>
                </a:lnTo>
                <a:lnTo>
                  <a:pt x="7008673" y="1189482"/>
                </a:lnTo>
                <a:lnTo>
                  <a:pt x="7314997" y="407797"/>
                </a:lnTo>
                <a:close/>
              </a:path>
              <a:path w="9633585" h="1203325">
                <a:moveTo>
                  <a:pt x="7898308" y="397256"/>
                </a:moveTo>
                <a:lnTo>
                  <a:pt x="7329094" y="410972"/>
                </a:lnTo>
                <a:lnTo>
                  <a:pt x="7632624" y="1193673"/>
                </a:lnTo>
                <a:lnTo>
                  <a:pt x="7898308" y="397256"/>
                </a:lnTo>
                <a:close/>
              </a:path>
              <a:path w="9633585" h="1203325">
                <a:moveTo>
                  <a:pt x="8488096" y="315849"/>
                </a:moveTo>
                <a:lnTo>
                  <a:pt x="7923454" y="389128"/>
                </a:lnTo>
                <a:lnTo>
                  <a:pt x="8307248" y="1135634"/>
                </a:lnTo>
                <a:lnTo>
                  <a:pt x="8488096" y="315849"/>
                </a:lnTo>
                <a:close/>
              </a:path>
              <a:path w="9633585" h="1203325">
                <a:moveTo>
                  <a:pt x="9062517" y="158496"/>
                </a:moveTo>
                <a:lnTo>
                  <a:pt x="8508416" y="289560"/>
                </a:lnTo>
                <a:lnTo>
                  <a:pt x="8967267" y="992632"/>
                </a:lnTo>
                <a:lnTo>
                  <a:pt x="9062517" y="158496"/>
                </a:lnTo>
                <a:close/>
              </a:path>
              <a:path w="9633585" h="1203325">
                <a:moveTo>
                  <a:pt x="9633115" y="0"/>
                </a:moveTo>
                <a:lnTo>
                  <a:pt x="9603588" y="0"/>
                </a:lnTo>
                <a:lnTo>
                  <a:pt x="9087663" y="152654"/>
                </a:lnTo>
                <a:lnTo>
                  <a:pt x="9584868" y="829183"/>
                </a:lnTo>
                <a:lnTo>
                  <a:pt x="9633115" y="0"/>
                </a:lnTo>
                <a:close/>
              </a:path>
            </a:pathLst>
          </a:custGeom>
          <a:solidFill>
            <a:srgbClr val="BE64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717042" y="3653789"/>
            <a:ext cx="8675370" cy="2578100"/>
          </a:xfrm>
          <a:custGeom>
            <a:avLst/>
            <a:gdLst/>
            <a:ahLst/>
            <a:cxnLst/>
            <a:rect l="l" t="t" r="r" b="b"/>
            <a:pathLst>
              <a:path w="8675370" h="2578100">
                <a:moveTo>
                  <a:pt x="57150" y="0"/>
                </a:moveTo>
                <a:lnTo>
                  <a:pt x="0" y="0"/>
                </a:lnTo>
                <a:lnTo>
                  <a:pt x="0" y="28575"/>
                </a:lnTo>
                <a:lnTo>
                  <a:pt x="57150" y="28575"/>
                </a:lnTo>
                <a:lnTo>
                  <a:pt x="57150" y="0"/>
                </a:lnTo>
                <a:close/>
              </a:path>
              <a:path w="8675370" h="2578100">
                <a:moveTo>
                  <a:pt x="171450" y="0"/>
                </a:moveTo>
                <a:lnTo>
                  <a:pt x="114287" y="0"/>
                </a:lnTo>
                <a:lnTo>
                  <a:pt x="114287" y="28575"/>
                </a:lnTo>
                <a:lnTo>
                  <a:pt x="171450" y="28575"/>
                </a:lnTo>
                <a:lnTo>
                  <a:pt x="171450" y="0"/>
                </a:lnTo>
                <a:close/>
              </a:path>
              <a:path w="8675370" h="2578100">
                <a:moveTo>
                  <a:pt x="285750" y="0"/>
                </a:moveTo>
                <a:lnTo>
                  <a:pt x="228600" y="0"/>
                </a:lnTo>
                <a:lnTo>
                  <a:pt x="228600" y="28575"/>
                </a:lnTo>
                <a:lnTo>
                  <a:pt x="285750" y="28575"/>
                </a:lnTo>
                <a:lnTo>
                  <a:pt x="285750" y="0"/>
                </a:lnTo>
                <a:close/>
              </a:path>
              <a:path w="8675370" h="2578100">
                <a:moveTo>
                  <a:pt x="400050" y="0"/>
                </a:moveTo>
                <a:lnTo>
                  <a:pt x="342900" y="0"/>
                </a:lnTo>
                <a:lnTo>
                  <a:pt x="342900" y="28575"/>
                </a:lnTo>
                <a:lnTo>
                  <a:pt x="400050" y="28575"/>
                </a:lnTo>
                <a:lnTo>
                  <a:pt x="400050" y="0"/>
                </a:lnTo>
                <a:close/>
              </a:path>
              <a:path w="8675370" h="2578100">
                <a:moveTo>
                  <a:pt x="514350" y="0"/>
                </a:moveTo>
                <a:lnTo>
                  <a:pt x="457200" y="0"/>
                </a:lnTo>
                <a:lnTo>
                  <a:pt x="457200" y="28575"/>
                </a:lnTo>
                <a:lnTo>
                  <a:pt x="514350" y="28575"/>
                </a:lnTo>
                <a:lnTo>
                  <a:pt x="514350" y="0"/>
                </a:lnTo>
                <a:close/>
              </a:path>
              <a:path w="8675370" h="2578100">
                <a:moveTo>
                  <a:pt x="628650" y="0"/>
                </a:moveTo>
                <a:lnTo>
                  <a:pt x="571500" y="0"/>
                </a:lnTo>
                <a:lnTo>
                  <a:pt x="571500" y="28575"/>
                </a:lnTo>
                <a:lnTo>
                  <a:pt x="628650" y="28575"/>
                </a:lnTo>
                <a:lnTo>
                  <a:pt x="628650" y="0"/>
                </a:lnTo>
                <a:close/>
              </a:path>
              <a:path w="8675370" h="2578100">
                <a:moveTo>
                  <a:pt x="742950" y="0"/>
                </a:moveTo>
                <a:lnTo>
                  <a:pt x="685800" y="0"/>
                </a:lnTo>
                <a:lnTo>
                  <a:pt x="685800" y="28575"/>
                </a:lnTo>
                <a:lnTo>
                  <a:pt x="742950" y="28575"/>
                </a:lnTo>
                <a:lnTo>
                  <a:pt x="742950" y="0"/>
                </a:lnTo>
                <a:close/>
              </a:path>
              <a:path w="8675370" h="2578100">
                <a:moveTo>
                  <a:pt x="857250" y="0"/>
                </a:moveTo>
                <a:lnTo>
                  <a:pt x="800100" y="0"/>
                </a:lnTo>
                <a:lnTo>
                  <a:pt x="800100" y="28575"/>
                </a:lnTo>
                <a:lnTo>
                  <a:pt x="857250" y="28575"/>
                </a:lnTo>
                <a:lnTo>
                  <a:pt x="857250" y="0"/>
                </a:lnTo>
                <a:close/>
              </a:path>
              <a:path w="8675370" h="2578100">
                <a:moveTo>
                  <a:pt x="971550" y="0"/>
                </a:moveTo>
                <a:lnTo>
                  <a:pt x="914400" y="0"/>
                </a:lnTo>
                <a:lnTo>
                  <a:pt x="914400" y="28575"/>
                </a:lnTo>
                <a:lnTo>
                  <a:pt x="971550" y="28575"/>
                </a:lnTo>
                <a:lnTo>
                  <a:pt x="971550" y="0"/>
                </a:lnTo>
                <a:close/>
              </a:path>
              <a:path w="8675370" h="2578100">
                <a:moveTo>
                  <a:pt x="1085850" y="0"/>
                </a:moveTo>
                <a:lnTo>
                  <a:pt x="1028700" y="0"/>
                </a:lnTo>
                <a:lnTo>
                  <a:pt x="1028700" y="28575"/>
                </a:lnTo>
                <a:lnTo>
                  <a:pt x="1085850" y="28575"/>
                </a:lnTo>
                <a:lnTo>
                  <a:pt x="1085850" y="0"/>
                </a:lnTo>
                <a:close/>
              </a:path>
              <a:path w="8675370" h="2578100">
                <a:moveTo>
                  <a:pt x="1200150" y="0"/>
                </a:moveTo>
                <a:lnTo>
                  <a:pt x="1143000" y="0"/>
                </a:lnTo>
                <a:lnTo>
                  <a:pt x="1143000" y="28575"/>
                </a:lnTo>
                <a:lnTo>
                  <a:pt x="1200150" y="28575"/>
                </a:lnTo>
                <a:lnTo>
                  <a:pt x="1200150" y="0"/>
                </a:lnTo>
                <a:close/>
              </a:path>
              <a:path w="8675370" h="2578100">
                <a:moveTo>
                  <a:pt x="1314450" y="0"/>
                </a:moveTo>
                <a:lnTo>
                  <a:pt x="1257300" y="0"/>
                </a:lnTo>
                <a:lnTo>
                  <a:pt x="1257300" y="28575"/>
                </a:lnTo>
                <a:lnTo>
                  <a:pt x="1314450" y="28575"/>
                </a:lnTo>
                <a:lnTo>
                  <a:pt x="1314450" y="0"/>
                </a:lnTo>
                <a:close/>
              </a:path>
              <a:path w="8675370" h="2578100">
                <a:moveTo>
                  <a:pt x="1428750" y="0"/>
                </a:moveTo>
                <a:lnTo>
                  <a:pt x="1371600" y="0"/>
                </a:lnTo>
                <a:lnTo>
                  <a:pt x="1371600" y="28575"/>
                </a:lnTo>
                <a:lnTo>
                  <a:pt x="1428750" y="28575"/>
                </a:lnTo>
                <a:lnTo>
                  <a:pt x="1428750" y="0"/>
                </a:lnTo>
                <a:close/>
              </a:path>
              <a:path w="8675370" h="2578100">
                <a:moveTo>
                  <a:pt x="1543050" y="0"/>
                </a:moveTo>
                <a:lnTo>
                  <a:pt x="1485900" y="0"/>
                </a:lnTo>
                <a:lnTo>
                  <a:pt x="1485900" y="28575"/>
                </a:lnTo>
                <a:lnTo>
                  <a:pt x="1543050" y="28575"/>
                </a:lnTo>
                <a:lnTo>
                  <a:pt x="1543050" y="0"/>
                </a:lnTo>
                <a:close/>
              </a:path>
              <a:path w="8675370" h="2578100">
                <a:moveTo>
                  <a:pt x="1657350" y="0"/>
                </a:moveTo>
                <a:lnTo>
                  <a:pt x="1600200" y="0"/>
                </a:lnTo>
                <a:lnTo>
                  <a:pt x="1600200" y="28575"/>
                </a:lnTo>
                <a:lnTo>
                  <a:pt x="1657350" y="28575"/>
                </a:lnTo>
                <a:lnTo>
                  <a:pt x="1657350" y="0"/>
                </a:lnTo>
                <a:close/>
              </a:path>
              <a:path w="8675370" h="2578100">
                <a:moveTo>
                  <a:pt x="1771650" y="0"/>
                </a:moveTo>
                <a:lnTo>
                  <a:pt x="1714500" y="0"/>
                </a:lnTo>
                <a:lnTo>
                  <a:pt x="1714500" y="28575"/>
                </a:lnTo>
                <a:lnTo>
                  <a:pt x="1771650" y="28575"/>
                </a:lnTo>
                <a:lnTo>
                  <a:pt x="1771650" y="0"/>
                </a:lnTo>
                <a:close/>
              </a:path>
              <a:path w="8675370" h="2578100">
                <a:moveTo>
                  <a:pt x="1885950" y="0"/>
                </a:moveTo>
                <a:lnTo>
                  <a:pt x="1828800" y="0"/>
                </a:lnTo>
                <a:lnTo>
                  <a:pt x="1828800" y="28575"/>
                </a:lnTo>
                <a:lnTo>
                  <a:pt x="1885950" y="28575"/>
                </a:lnTo>
                <a:lnTo>
                  <a:pt x="1885950" y="0"/>
                </a:lnTo>
                <a:close/>
              </a:path>
              <a:path w="8675370" h="2578100">
                <a:moveTo>
                  <a:pt x="2000250" y="0"/>
                </a:moveTo>
                <a:lnTo>
                  <a:pt x="1943100" y="0"/>
                </a:lnTo>
                <a:lnTo>
                  <a:pt x="1943100" y="28575"/>
                </a:lnTo>
                <a:lnTo>
                  <a:pt x="2000250" y="28575"/>
                </a:lnTo>
                <a:lnTo>
                  <a:pt x="2000250" y="0"/>
                </a:lnTo>
                <a:close/>
              </a:path>
              <a:path w="8675370" h="2578100">
                <a:moveTo>
                  <a:pt x="2114550" y="0"/>
                </a:moveTo>
                <a:lnTo>
                  <a:pt x="2057400" y="0"/>
                </a:lnTo>
                <a:lnTo>
                  <a:pt x="2057400" y="28575"/>
                </a:lnTo>
                <a:lnTo>
                  <a:pt x="2114550" y="28575"/>
                </a:lnTo>
                <a:lnTo>
                  <a:pt x="2114550" y="0"/>
                </a:lnTo>
                <a:close/>
              </a:path>
              <a:path w="8675370" h="2578100">
                <a:moveTo>
                  <a:pt x="2228850" y="0"/>
                </a:moveTo>
                <a:lnTo>
                  <a:pt x="2171700" y="0"/>
                </a:lnTo>
                <a:lnTo>
                  <a:pt x="2171700" y="28575"/>
                </a:lnTo>
                <a:lnTo>
                  <a:pt x="2228850" y="28575"/>
                </a:lnTo>
                <a:lnTo>
                  <a:pt x="2228850" y="0"/>
                </a:lnTo>
                <a:close/>
              </a:path>
              <a:path w="8675370" h="2578100">
                <a:moveTo>
                  <a:pt x="2343150" y="0"/>
                </a:moveTo>
                <a:lnTo>
                  <a:pt x="2286000" y="0"/>
                </a:lnTo>
                <a:lnTo>
                  <a:pt x="2286000" y="28575"/>
                </a:lnTo>
                <a:lnTo>
                  <a:pt x="2343150" y="28575"/>
                </a:lnTo>
                <a:lnTo>
                  <a:pt x="2343150" y="0"/>
                </a:lnTo>
                <a:close/>
              </a:path>
              <a:path w="8675370" h="2578100">
                <a:moveTo>
                  <a:pt x="2457450" y="0"/>
                </a:moveTo>
                <a:lnTo>
                  <a:pt x="2400300" y="0"/>
                </a:lnTo>
                <a:lnTo>
                  <a:pt x="2400300" y="28575"/>
                </a:lnTo>
                <a:lnTo>
                  <a:pt x="2457450" y="28575"/>
                </a:lnTo>
                <a:lnTo>
                  <a:pt x="2457450" y="0"/>
                </a:lnTo>
                <a:close/>
              </a:path>
              <a:path w="8675370" h="2578100">
                <a:moveTo>
                  <a:pt x="2571737" y="0"/>
                </a:moveTo>
                <a:lnTo>
                  <a:pt x="2514600" y="0"/>
                </a:lnTo>
                <a:lnTo>
                  <a:pt x="2514600" y="28575"/>
                </a:lnTo>
                <a:lnTo>
                  <a:pt x="2571737" y="28575"/>
                </a:lnTo>
                <a:lnTo>
                  <a:pt x="2571737" y="0"/>
                </a:lnTo>
                <a:close/>
              </a:path>
              <a:path w="8675370" h="2578100">
                <a:moveTo>
                  <a:pt x="2686050" y="0"/>
                </a:moveTo>
                <a:lnTo>
                  <a:pt x="2628900" y="0"/>
                </a:lnTo>
                <a:lnTo>
                  <a:pt x="2628900" y="28575"/>
                </a:lnTo>
                <a:lnTo>
                  <a:pt x="2686050" y="28575"/>
                </a:lnTo>
                <a:lnTo>
                  <a:pt x="2686050" y="0"/>
                </a:lnTo>
                <a:close/>
              </a:path>
              <a:path w="8675370" h="2578100">
                <a:moveTo>
                  <a:pt x="2800350" y="0"/>
                </a:moveTo>
                <a:lnTo>
                  <a:pt x="2743200" y="0"/>
                </a:lnTo>
                <a:lnTo>
                  <a:pt x="2743200" y="28575"/>
                </a:lnTo>
                <a:lnTo>
                  <a:pt x="2800350" y="28575"/>
                </a:lnTo>
                <a:lnTo>
                  <a:pt x="2800350" y="0"/>
                </a:lnTo>
                <a:close/>
              </a:path>
              <a:path w="8675370" h="2578100">
                <a:moveTo>
                  <a:pt x="2914650" y="0"/>
                </a:moveTo>
                <a:lnTo>
                  <a:pt x="2857500" y="0"/>
                </a:lnTo>
                <a:lnTo>
                  <a:pt x="2857500" y="28575"/>
                </a:lnTo>
                <a:lnTo>
                  <a:pt x="2914650" y="28575"/>
                </a:lnTo>
                <a:lnTo>
                  <a:pt x="2914650" y="0"/>
                </a:lnTo>
                <a:close/>
              </a:path>
              <a:path w="8675370" h="2578100">
                <a:moveTo>
                  <a:pt x="3028950" y="0"/>
                </a:moveTo>
                <a:lnTo>
                  <a:pt x="2971800" y="0"/>
                </a:lnTo>
                <a:lnTo>
                  <a:pt x="2971800" y="28575"/>
                </a:lnTo>
                <a:lnTo>
                  <a:pt x="3028950" y="28575"/>
                </a:lnTo>
                <a:lnTo>
                  <a:pt x="3028950" y="0"/>
                </a:lnTo>
                <a:close/>
              </a:path>
              <a:path w="8675370" h="2578100">
                <a:moveTo>
                  <a:pt x="3143250" y="0"/>
                </a:moveTo>
                <a:lnTo>
                  <a:pt x="3086100" y="0"/>
                </a:lnTo>
                <a:lnTo>
                  <a:pt x="3086100" y="28575"/>
                </a:lnTo>
                <a:lnTo>
                  <a:pt x="3143250" y="28575"/>
                </a:lnTo>
                <a:lnTo>
                  <a:pt x="3143250" y="0"/>
                </a:lnTo>
                <a:close/>
              </a:path>
              <a:path w="8675370" h="2578100">
                <a:moveTo>
                  <a:pt x="3257550" y="0"/>
                </a:moveTo>
                <a:lnTo>
                  <a:pt x="3200400" y="0"/>
                </a:lnTo>
                <a:lnTo>
                  <a:pt x="3200400" y="28575"/>
                </a:lnTo>
                <a:lnTo>
                  <a:pt x="3257550" y="28575"/>
                </a:lnTo>
                <a:lnTo>
                  <a:pt x="3257550" y="0"/>
                </a:lnTo>
                <a:close/>
              </a:path>
              <a:path w="8675370" h="2578100">
                <a:moveTo>
                  <a:pt x="3371850" y="0"/>
                </a:moveTo>
                <a:lnTo>
                  <a:pt x="3314700" y="0"/>
                </a:lnTo>
                <a:lnTo>
                  <a:pt x="3314700" y="28575"/>
                </a:lnTo>
                <a:lnTo>
                  <a:pt x="3371850" y="28575"/>
                </a:lnTo>
                <a:lnTo>
                  <a:pt x="3371850" y="0"/>
                </a:lnTo>
                <a:close/>
              </a:path>
              <a:path w="8675370" h="2578100">
                <a:moveTo>
                  <a:pt x="3486150" y="0"/>
                </a:moveTo>
                <a:lnTo>
                  <a:pt x="3429000" y="0"/>
                </a:lnTo>
                <a:lnTo>
                  <a:pt x="3429000" y="28575"/>
                </a:lnTo>
                <a:lnTo>
                  <a:pt x="3486150" y="28575"/>
                </a:lnTo>
                <a:lnTo>
                  <a:pt x="3486150" y="0"/>
                </a:lnTo>
                <a:close/>
              </a:path>
              <a:path w="8675370" h="2578100">
                <a:moveTo>
                  <a:pt x="3600450" y="0"/>
                </a:moveTo>
                <a:lnTo>
                  <a:pt x="3543300" y="0"/>
                </a:lnTo>
                <a:lnTo>
                  <a:pt x="3543300" y="28575"/>
                </a:lnTo>
                <a:lnTo>
                  <a:pt x="3600450" y="28575"/>
                </a:lnTo>
                <a:lnTo>
                  <a:pt x="3600450" y="0"/>
                </a:lnTo>
                <a:close/>
              </a:path>
              <a:path w="8675370" h="2578100">
                <a:moveTo>
                  <a:pt x="3714750" y="0"/>
                </a:moveTo>
                <a:lnTo>
                  <a:pt x="3657600" y="0"/>
                </a:lnTo>
                <a:lnTo>
                  <a:pt x="3657600" y="28575"/>
                </a:lnTo>
                <a:lnTo>
                  <a:pt x="3714750" y="28575"/>
                </a:lnTo>
                <a:lnTo>
                  <a:pt x="3714750" y="0"/>
                </a:lnTo>
                <a:close/>
              </a:path>
              <a:path w="8675370" h="2578100">
                <a:moveTo>
                  <a:pt x="3829050" y="0"/>
                </a:moveTo>
                <a:lnTo>
                  <a:pt x="3771900" y="0"/>
                </a:lnTo>
                <a:lnTo>
                  <a:pt x="3771900" y="28575"/>
                </a:lnTo>
                <a:lnTo>
                  <a:pt x="3829050" y="28575"/>
                </a:lnTo>
                <a:lnTo>
                  <a:pt x="3829050" y="0"/>
                </a:lnTo>
                <a:close/>
              </a:path>
              <a:path w="8675370" h="2578100">
                <a:moveTo>
                  <a:pt x="3943350" y="0"/>
                </a:moveTo>
                <a:lnTo>
                  <a:pt x="3886200" y="0"/>
                </a:lnTo>
                <a:lnTo>
                  <a:pt x="3886200" y="28575"/>
                </a:lnTo>
                <a:lnTo>
                  <a:pt x="3943350" y="28575"/>
                </a:lnTo>
                <a:lnTo>
                  <a:pt x="3943350" y="0"/>
                </a:lnTo>
                <a:close/>
              </a:path>
              <a:path w="8675370" h="2578100">
                <a:moveTo>
                  <a:pt x="4057650" y="0"/>
                </a:moveTo>
                <a:lnTo>
                  <a:pt x="4000500" y="0"/>
                </a:lnTo>
                <a:lnTo>
                  <a:pt x="4000500" y="28575"/>
                </a:lnTo>
                <a:lnTo>
                  <a:pt x="4057650" y="28575"/>
                </a:lnTo>
                <a:lnTo>
                  <a:pt x="4057650" y="0"/>
                </a:lnTo>
                <a:close/>
              </a:path>
              <a:path w="8675370" h="2578100">
                <a:moveTo>
                  <a:pt x="4171950" y="0"/>
                </a:moveTo>
                <a:lnTo>
                  <a:pt x="4114800" y="0"/>
                </a:lnTo>
                <a:lnTo>
                  <a:pt x="4114800" y="28575"/>
                </a:lnTo>
                <a:lnTo>
                  <a:pt x="4171950" y="28575"/>
                </a:lnTo>
                <a:lnTo>
                  <a:pt x="4171950" y="0"/>
                </a:lnTo>
                <a:close/>
              </a:path>
              <a:path w="8675370" h="2578100">
                <a:moveTo>
                  <a:pt x="4286250" y="0"/>
                </a:moveTo>
                <a:lnTo>
                  <a:pt x="4229100" y="0"/>
                </a:lnTo>
                <a:lnTo>
                  <a:pt x="4229100" y="28575"/>
                </a:lnTo>
                <a:lnTo>
                  <a:pt x="4286250" y="28575"/>
                </a:lnTo>
                <a:lnTo>
                  <a:pt x="4286250" y="0"/>
                </a:lnTo>
                <a:close/>
              </a:path>
              <a:path w="8675370" h="2578100">
                <a:moveTo>
                  <a:pt x="4400550" y="0"/>
                </a:moveTo>
                <a:lnTo>
                  <a:pt x="4343400" y="0"/>
                </a:lnTo>
                <a:lnTo>
                  <a:pt x="4343400" y="28575"/>
                </a:lnTo>
                <a:lnTo>
                  <a:pt x="4400550" y="28575"/>
                </a:lnTo>
                <a:lnTo>
                  <a:pt x="4400550" y="0"/>
                </a:lnTo>
                <a:close/>
              </a:path>
              <a:path w="8675370" h="2578100">
                <a:moveTo>
                  <a:pt x="4514850" y="0"/>
                </a:moveTo>
                <a:lnTo>
                  <a:pt x="4457700" y="0"/>
                </a:lnTo>
                <a:lnTo>
                  <a:pt x="4457700" y="28575"/>
                </a:lnTo>
                <a:lnTo>
                  <a:pt x="4514850" y="28575"/>
                </a:lnTo>
                <a:lnTo>
                  <a:pt x="4514850" y="0"/>
                </a:lnTo>
                <a:close/>
              </a:path>
              <a:path w="8675370" h="2578100">
                <a:moveTo>
                  <a:pt x="4629150" y="0"/>
                </a:moveTo>
                <a:lnTo>
                  <a:pt x="4572000" y="0"/>
                </a:lnTo>
                <a:lnTo>
                  <a:pt x="4572000" y="28575"/>
                </a:lnTo>
                <a:lnTo>
                  <a:pt x="4629150" y="28575"/>
                </a:lnTo>
                <a:lnTo>
                  <a:pt x="4629150" y="0"/>
                </a:lnTo>
                <a:close/>
              </a:path>
              <a:path w="8675370" h="2578100">
                <a:moveTo>
                  <a:pt x="4743450" y="0"/>
                </a:moveTo>
                <a:lnTo>
                  <a:pt x="4686300" y="0"/>
                </a:lnTo>
                <a:lnTo>
                  <a:pt x="4686300" y="28575"/>
                </a:lnTo>
                <a:lnTo>
                  <a:pt x="4743450" y="28575"/>
                </a:lnTo>
                <a:lnTo>
                  <a:pt x="4743450" y="0"/>
                </a:lnTo>
                <a:close/>
              </a:path>
              <a:path w="8675370" h="2578100">
                <a:moveTo>
                  <a:pt x="4857750" y="0"/>
                </a:moveTo>
                <a:lnTo>
                  <a:pt x="4800600" y="0"/>
                </a:lnTo>
                <a:lnTo>
                  <a:pt x="4800600" y="28575"/>
                </a:lnTo>
                <a:lnTo>
                  <a:pt x="4857750" y="28575"/>
                </a:lnTo>
                <a:lnTo>
                  <a:pt x="4857750" y="0"/>
                </a:lnTo>
                <a:close/>
              </a:path>
              <a:path w="8675370" h="2578100">
                <a:moveTo>
                  <a:pt x="4972050" y="0"/>
                </a:moveTo>
                <a:lnTo>
                  <a:pt x="4914900" y="0"/>
                </a:lnTo>
                <a:lnTo>
                  <a:pt x="4914900" y="28575"/>
                </a:lnTo>
                <a:lnTo>
                  <a:pt x="4972050" y="28575"/>
                </a:lnTo>
                <a:lnTo>
                  <a:pt x="4972050" y="0"/>
                </a:lnTo>
                <a:close/>
              </a:path>
              <a:path w="8675370" h="2578100">
                <a:moveTo>
                  <a:pt x="5086350" y="0"/>
                </a:moveTo>
                <a:lnTo>
                  <a:pt x="5029200" y="0"/>
                </a:lnTo>
                <a:lnTo>
                  <a:pt x="5029200" y="28575"/>
                </a:lnTo>
                <a:lnTo>
                  <a:pt x="5086350" y="28575"/>
                </a:lnTo>
                <a:lnTo>
                  <a:pt x="5086350" y="0"/>
                </a:lnTo>
                <a:close/>
              </a:path>
              <a:path w="8675370" h="2578100">
                <a:moveTo>
                  <a:pt x="5200650" y="0"/>
                </a:moveTo>
                <a:lnTo>
                  <a:pt x="5143500" y="0"/>
                </a:lnTo>
                <a:lnTo>
                  <a:pt x="5143500" y="28575"/>
                </a:lnTo>
                <a:lnTo>
                  <a:pt x="5200650" y="28575"/>
                </a:lnTo>
                <a:lnTo>
                  <a:pt x="5200650" y="0"/>
                </a:lnTo>
                <a:close/>
              </a:path>
              <a:path w="8675370" h="2578100">
                <a:moveTo>
                  <a:pt x="5314950" y="0"/>
                </a:moveTo>
                <a:lnTo>
                  <a:pt x="5257800" y="0"/>
                </a:lnTo>
                <a:lnTo>
                  <a:pt x="5257800" y="28575"/>
                </a:lnTo>
                <a:lnTo>
                  <a:pt x="5314950" y="28575"/>
                </a:lnTo>
                <a:lnTo>
                  <a:pt x="5314950" y="0"/>
                </a:lnTo>
                <a:close/>
              </a:path>
              <a:path w="8675370" h="2578100">
                <a:moveTo>
                  <a:pt x="5429250" y="0"/>
                </a:moveTo>
                <a:lnTo>
                  <a:pt x="5372100" y="0"/>
                </a:lnTo>
                <a:lnTo>
                  <a:pt x="5372100" y="28575"/>
                </a:lnTo>
                <a:lnTo>
                  <a:pt x="5429250" y="28575"/>
                </a:lnTo>
                <a:lnTo>
                  <a:pt x="5429250" y="0"/>
                </a:lnTo>
                <a:close/>
              </a:path>
              <a:path w="8675370" h="2578100">
                <a:moveTo>
                  <a:pt x="5543550" y="0"/>
                </a:moveTo>
                <a:lnTo>
                  <a:pt x="5486400" y="0"/>
                </a:lnTo>
                <a:lnTo>
                  <a:pt x="5486400" y="28575"/>
                </a:lnTo>
                <a:lnTo>
                  <a:pt x="5543550" y="28575"/>
                </a:lnTo>
                <a:lnTo>
                  <a:pt x="5543550" y="0"/>
                </a:lnTo>
                <a:close/>
              </a:path>
              <a:path w="8675370" h="2578100">
                <a:moveTo>
                  <a:pt x="5657850" y="0"/>
                </a:moveTo>
                <a:lnTo>
                  <a:pt x="5600700" y="0"/>
                </a:lnTo>
                <a:lnTo>
                  <a:pt x="5600700" y="28575"/>
                </a:lnTo>
                <a:lnTo>
                  <a:pt x="5657850" y="28575"/>
                </a:lnTo>
                <a:lnTo>
                  <a:pt x="5657850" y="0"/>
                </a:lnTo>
                <a:close/>
              </a:path>
              <a:path w="8675370" h="2578100">
                <a:moveTo>
                  <a:pt x="5772150" y="0"/>
                </a:moveTo>
                <a:lnTo>
                  <a:pt x="5715000" y="0"/>
                </a:lnTo>
                <a:lnTo>
                  <a:pt x="5715000" y="28575"/>
                </a:lnTo>
                <a:lnTo>
                  <a:pt x="5772150" y="28575"/>
                </a:lnTo>
                <a:lnTo>
                  <a:pt x="5772150" y="0"/>
                </a:lnTo>
                <a:close/>
              </a:path>
              <a:path w="8675370" h="2578100">
                <a:moveTo>
                  <a:pt x="5886450" y="0"/>
                </a:moveTo>
                <a:lnTo>
                  <a:pt x="5829300" y="0"/>
                </a:lnTo>
                <a:lnTo>
                  <a:pt x="5829300" y="28575"/>
                </a:lnTo>
                <a:lnTo>
                  <a:pt x="5886450" y="28575"/>
                </a:lnTo>
                <a:lnTo>
                  <a:pt x="5886450" y="0"/>
                </a:lnTo>
                <a:close/>
              </a:path>
              <a:path w="8675370" h="2578100">
                <a:moveTo>
                  <a:pt x="6000750" y="0"/>
                </a:moveTo>
                <a:lnTo>
                  <a:pt x="5943600" y="0"/>
                </a:lnTo>
                <a:lnTo>
                  <a:pt x="5943600" y="28575"/>
                </a:lnTo>
                <a:lnTo>
                  <a:pt x="6000750" y="28575"/>
                </a:lnTo>
                <a:lnTo>
                  <a:pt x="6000750" y="0"/>
                </a:lnTo>
                <a:close/>
              </a:path>
              <a:path w="8675370" h="2578100">
                <a:moveTo>
                  <a:pt x="6115050" y="0"/>
                </a:moveTo>
                <a:lnTo>
                  <a:pt x="6057900" y="0"/>
                </a:lnTo>
                <a:lnTo>
                  <a:pt x="6057900" y="28575"/>
                </a:lnTo>
                <a:lnTo>
                  <a:pt x="6115050" y="28575"/>
                </a:lnTo>
                <a:lnTo>
                  <a:pt x="6115050" y="0"/>
                </a:lnTo>
                <a:close/>
              </a:path>
              <a:path w="8675370" h="2578100">
                <a:moveTo>
                  <a:pt x="6229350" y="0"/>
                </a:moveTo>
                <a:lnTo>
                  <a:pt x="6172200" y="0"/>
                </a:lnTo>
                <a:lnTo>
                  <a:pt x="6172200" y="28575"/>
                </a:lnTo>
                <a:lnTo>
                  <a:pt x="6229350" y="28575"/>
                </a:lnTo>
                <a:lnTo>
                  <a:pt x="6229350" y="0"/>
                </a:lnTo>
                <a:close/>
              </a:path>
              <a:path w="8675370" h="2578100">
                <a:moveTo>
                  <a:pt x="6343650" y="0"/>
                </a:moveTo>
                <a:lnTo>
                  <a:pt x="6286500" y="0"/>
                </a:lnTo>
                <a:lnTo>
                  <a:pt x="6286500" y="28575"/>
                </a:lnTo>
                <a:lnTo>
                  <a:pt x="6343650" y="28575"/>
                </a:lnTo>
                <a:lnTo>
                  <a:pt x="6343650" y="0"/>
                </a:lnTo>
                <a:close/>
              </a:path>
              <a:path w="8675370" h="2578100">
                <a:moveTo>
                  <a:pt x="6457950" y="0"/>
                </a:moveTo>
                <a:lnTo>
                  <a:pt x="6400800" y="0"/>
                </a:lnTo>
                <a:lnTo>
                  <a:pt x="6400800" y="28575"/>
                </a:lnTo>
                <a:lnTo>
                  <a:pt x="6457950" y="28575"/>
                </a:lnTo>
                <a:lnTo>
                  <a:pt x="6457950" y="0"/>
                </a:lnTo>
                <a:close/>
              </a:path>
              <a:path w="8675370" h="2578100">
                <a:moveTo>
                  <a:pt x="6572250" y="0"/>
                </a:moveTo>
                <a:lnTo>
                  <a:pt x="6515100" y="0"/>
                </a:lnTo>
                <a:lnTo>
                  <a:pt x="6515100" y="28575"/>
                </a:lnTo>
                <a:lnTo>
                  <a:pt x="6572250" y="28575"/>
                </a:lnTo>
                <a:lnTo>
                  <a:pt x="6572250" y="0"/>
                </a:lnTo>
                <a:close/>
              </a:path>
              <a:path w="8675370" h="2578100">
                <a:moveTo>
                  <a:pt x="6686550" y="0"/>
                </a:moveTo>
                <a:lnTo>
                  <a:pt x="6629400" y="0"/>
                </a:lnTo>
                <a:lnTo>
                  <a:pt x="6629400" y="28575"/>
                </a:lnTo>
                <a:lnTo>
                  <a:pt x="6686550" y="28575"/>
                </a:lnTo>
                <a:lnTo>
                  <a:pt x="6686550" y="0"/>
                </a:lnTo>
                <a:close/>
              </a:path>
              <a:path w="8675370" h="2578100">
                <a:moveTo>
                  <a:pt x="6800850" y="0"/>
                </a:moveTo>
                <a:lnTo>
                  <a:pt x="6743700" y="0"/>
                </a:lnTo>
                <a:lnTo>
                  <a:pt x="6743700" y="28575"/>
                </a:lnTo>
                <a:lnTo>
                  <a:pt x="6800850" y="28575"/>
                </a:lnTo>
                <a:lnTo>
                  <a:pt x="6800850" y="0"/>
                </a:lnTo>
                <a:close/>
              </a:path>
              <a:path w="8675370" h="2578100">
                <a:moveTo>
                  <a:pt x="6915150" y="0"/>
                </a:moveTo>
                <a:lnTo>
                  <a:pt x="6858000" y="0"/>
                </a:lnTo>
                <a:lnTo>
                  <a:pt x="6858000" y="28575"/>
                </a:lnTo>
                <a:lnTo>
                  <a:pt x="6915150" y="28575"/>
                </a:lnTo>
                <a:lnTo>
                  <a:pt x="6915150" y="0"/>
                </a:lnTo>
                <a:close/>
              </a:path>
              <a:path w="8675370" h="2578100">
                <a:moveTo>
                  <a:pt x="7029450" y="0"/>
                </a:moveTo>
                <a:lnTo>
                  <a:pt x="6972300" y="0"/>
                </a:lnTo>
                <a:lnTo>
                  <a:pt x="6972300" y="28575"/>
                </a:lnTo>
                <a:lnTo>
                  <a:pt x="7029450" y="28575"/>
                </a:lnTo>
                <a:lnTo>
                  <a:pt x="7029450" y="0"/>
                </a:lnTo>
                <a:close/>
              </a:path>
              <a:path w="8675370" h="2578100">
                <a:moveTo>
                  <a:pt x="7143750" y="0"/>
                </a:moveTo>
                <a:lnTo>
                  <a:pt x="7086600" y="0"/>
                </a:lnTo>
                <a:lnTo>
                  <a:pt x="7086600" y="28575"/>
                </a:lnTo>
                <a:lnTo>
                  <a:pt x="7143750" y="28575"/>
                </a:lnTo>
                <a:lnTo>
                  <a:pt x="7143750" y="0"/>
                </a:lnTo>
                <a:close/>
              </a:path>
              <a:path w="8675370" h="2578100">
                <a:moveTo>
                  <a:pt x="7258050" y="0"/>
                </a:moveTo>
                <a:lnTo>
                  <a:pt x="7200900" y="0"/>
                </a:lnTo>
                <a:lnTo>
                  <a:pt x="7200900" y="28575"/>
                </a:lnTo>
                <a:lnTo>
                  <a:pt x="7258050" y="28575"/>
                </a:lnTo>
                <a:lnTo>
                  <a:pt x="7258050" y="0"/>
                </a:lnTo>
                <a:close/>
              </a:path>
              <a:path w="8675370" h="2578100">
                <a:moveTo>
                  <a:pt x="7372350" y="0"/>
                </a:moveTo>
                <a:lnTo>
                  <a:pt x="7315200" y="0"/>
                </a:lnTo>
                <a:lnTo>
                  <a:pt x="7315200" y="28575"/>
                </a:lnTo>
                <a:lnTo>
                  <a:pt x="7372350" y="28575"/>
                </a:lnTo>
                <a:lnTo>
                  <a:pt x="7372350" y="0"/>
                </a:lnTo>
                <a:close/>
              </a:path>
              <a:path w="8675370" h="2578100">
                <a:moveTo>
                  <a:pt x="7486650" y="0"/>
                </a:moveTo>
                <a:lnTo>
                  <a:pt x="7429500" y="0"/>
                </a:lnTo>
                <a:lnTo>
                  <a:pt x="7429500" y="28575"/>
                </a:lnTo>
                <a:lnTo>
                  <a:pt x="7486650" y="28575"/>
                </a:lnTo>
                <a:lnTo>
                  <a:pt x="7486650" y="0"/>
                </a:lnTo>
                <a:close/>
              </a:path>
              <a:path w="8675370" h="2578100">
                <a:moveTo>
                  <a:pt x="7600950" y="0"/>
                </a:moveTo>
                <a:lnTo>
                  <a:pt x="7543800" y="0"/>
                </a:lnTo>
                <a:lnTo>
                  <a:pt x="7543800" y="28575"/>
                </a:lnTo>
                <a:lnTo>
                  <a:pt x="7600950" y="28575"/>
                </a:lnTo>
                <a:lnTo>
                  <a:pt x="7600950" y="0"/>
                </a:lnTo>
                <a:close/>
              </a:path>
              <a:path w="8675370" h="2578100">
                <a:moveTo>
                  <a:pt x="7715250" y="0"/>
                </a:moveTo>
                <a:lnTo>
                  <a:pt x="7658100" y="0"/>
                </a:lnTo>
                <a:lnTo>
                  <a:pt x="7658100" y="28575"/>
                </a:lnTo>
                <a:lnTo>
                  <a:pt x="7715250" y="28575"/>
                </a:lnTo>
                <a:lnTo>
                  <a:pt x="7715250" y="0"/>
                </a:lnTo>
                <a:close/>
              </a:path>
              <a:path w="8675370" h="2578100">
                <a:moveTo>
                  <a:pt x="7829550" y="0"/>
                </a:moveTo>
                <a:lnTo>
                  <a:pt x="7772400" y="0"/>
                </a:lnTo>
                <a:lnTo>
                  <a:pt x="7772400" y="28575"/>
                </a:lnTo>
                <a:lnTo>
                  <a:pt x="7829550" y="28575"/>
                </a:lnTo>
                <a:lnTo>
                  <a:pt x="7829550" y="0"/>
                </a:lnTo>
                <a:close/>
              </a:path>
              <a:path w="8675370" h="2578100">
                <a:moveTo>
                  <a:pt x="8675370" y="2552700"/>
                </a:moveTo>
                <a:lnTo>
                  <a:pt x="0" y="2552700"/>
                </a:lnTo>
                <a:lnTo>
                  <a:pt x="0" y="2578100"/>
                </a:lnTo>
                <a:lnTo>
                  <a:pt x="8675370" y="2578100"/>
                </a:lnTo>
                <a:lnTo>
                  <a:pt x="8675370" y="2552700"/>
                </a:lnTo>
                <a:close/>
              </a:path>
              <a:path w="8675370" h="2578100">
                <a:moveTo>
                  <a:pt x="8675370" y="88392"/>
                </a:moveTo>
                <a:lnTo>
                  <a:pt x="0" y="88392"/>
                </a:lnTo>
                <a:lnTo>
                  <a:pt x="0" y="116967"/>
                </a:lnTo>
                <a:lnTo>
                  <a:pt x="8675370" y="116967"/>
                </a:lnTo>
                <a:lnTo>
                  <a:pt x="8675370" y="88392"/>
                </a:lnTo>
                <a:close/>
              </a:path>
            </a:pathLst>
          </a:custGeom>
          <a:solidFill>
            <a:srgbClr val="BB92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717042" y="3653789"/>
            <a:ext cx="8629650" cy="2648585"/>
          </a:xfrm>
          <a:custGeom>
            <a:avLst/>
            <a:gdLst/>
            <a:ahLst/>
            <a:cxnLst/>
            <a:rect l="l" t="t" r="r" b="b"/>
            <a:pathLst>
              <a:path w="8629650" h="2648585">
                <a:moveTo>
                  <a:pt x="50800" y="2622804"/>
                </a:moveTo>
                <a:lnTo>
                  <a:pt x="0" y="2622804"/>
                </a:lnTo>
                <a:lnTo>
                  <a:pt x="0" y="2648204"/>
                </a:lnTo>
                <a:lnTo>
                  <a:pt x="50800" y="2648204"/>
                </a:lnTo>
                <a:lnTo>
                  <a:pt x="50800" y="2622804"/>
                </a:lnTo>
                <a:close/>
              </a:path>
              <a:path w="8629650" h="2648585">
                <a:moveTo>
                  <a:pt x="152400" y="2622804"/>
                </a:moveTo>
                <a:lnTo>
                  <a:pt x="101587" y="2622804"/>
                </a:lnTo>
                <a:lnTo>
                  <a:pt x="101587" y="2648204"/>
                </a:lnTo>
                <a:lnTo>
                  <a:pt x="152400" y="2648204"/>
                </a:lnTo>
                <a:lnTo>
                  <a:pt x="152400" y="2622804"/>
                </a:lnTo>
                <a:close/>
              </a:path>
              <a:path w="8629650" h="2648585">
                <a:moveTo>
                  <a:pt x="254000" y="2622804"/>
                </a:moveTo>
                <a:lnTo>
                  <a:pt x="203200" y="2622804"/>
                </a:lnTo>
                <a:lnTo>
                  <a:pt x="203200" y="2648204"/>
                </a:lnTo>
                <a:lnTo>
                  <a:pt x="254000" y="2648204"/>
                </a:lnTo>
                <a:lnTo>
                  <a:pt x="254000" y="2622804"/>
                </a:lnTo>
                <a:close/>
              </a:path>
              <a:path w="8629650" h="2648585">
                <a:moveTo>
                  <a:pt x="355600" y="2622804"/>
                </a:moveTo>
                <a:lnTo>
                  <a:pt x="304800" y="2622804"/>
                </a:lnTo>
                <a:lnTo>
                  <a:pt x="304800" y="2648204"/>
                </a:lnTo>
                <a:lnTo>
                  <a:pt x="355600" y="2648204"/>
                </a:lnTo>
                <a:lnTo>
                  <a:pt x="355600" y="2622804"/>
                </a:lnTo>
                <a:close/>
              </a:path>
              <a:path w="8629650" h="2648585">
                <a:moveTo>
                  <a:pt x="457200" y="2622804"/>
                </a:moveTo>
                <a:lnTo>
                  <a:pt x="406400" y="2622804"/>
                </a:lnTo>
                <a:lnTo>
                  <a:pt x="406400" y="2648204"/>
                </a:lnTo>
                <a:lnTo>
                  <a:pt x="457200" y="2648204"/>
                </a:lnTo>
                <a:lnTo>
                  <a:pt x="457200" y="2622804"/>
                </a:lnTo>
                <a:close/>
              </a:path>
              <a:path w="8629650" h="2648585">
                <a:moveTo>
                  <a:pt x="558800" y="2622804"/>
                </a:moveTo>
                <a:lnTo>
                  <a:pt x="508000" y="2622804"/>
                </a:lnTo>
                <a:lnTo>
                  <a:pt x="508000" y="2648204"/>
                </a:lnTo>
                <a:lnTo>
                  <a:pt x="558800" y="2648204"/>
                </a:lnTo>
                <a:lnTo>
                  <a:pt x="558800" y="2622804"/>
                </a:lnTo>
                <a:close/>
              </a:path>
              <a:path w="8629650" h="2648585">
                <a:moveTo>
                  <a:pt x="660400" y="2622804"/>
                </a:moveTo>
                <a:lnTo>
                  <a:pt x="609600" y="2622804"/>
                </a:lnTo>
                <a:lnTo>
                  <a:pt x="609600" y="2648204"/>
                </a:lnTo>
                <a:lnTo>
                  <a:pt x="660400" y="2648204"/>
                </a:lnTo>
                <a:lnTo>
                  <a:pt x="660400" y="2622804"/>
                </a:lnTo>
                <a:close/>
              </a:path>
              <a:path w="8629650" h="2648585">
                <a:moveTo>
                  <a:pt x="762000" y="2622804"/>
                </a:moveTo>
                <a:lnTo>
                  <a:pt x="711200" y="2622804"/>
                </a:lnTo>
                <a:lnTo>
                  <a:pt x="711200" y="2648204"/>
                </a:lnTo>
                <a:lnTo>
                  <a:pt x="762000" y="2648204"/>
                </a:lnTo>
                <a:lnTo>
                  <a:pt x="762000" y="2622804"/>
                </a:lnTo>
                <a:close/>
              </a:path>
              <a:path w="8629650" h="2648585">
                <a:moveTo>
                  <a:pt x="863600" y="2622804"/>
                </a:moveTo>
                <a:lnTo>
                  <a:pt x="812800" y="2622804"/>
                </a:lnTo>
                <a:lnTo>
                  <a:pt x="812800" y="2648204"/>
                </a:lnTo>
                <a:lnTo>
                  <a:pt x="863600" y="2648204"/>
                </a:lnTo>
                <a:lnTo>
                  <a:pt x="863600" y="2622804"/>
                </a:lnTo>
                <a:close/>
              </a:path>
              <a:path w="8629650" h="2648585">
                <a:moveTo>
                  <a:pt x="965200" y="2622804"/>
                </a:moveTo>
                <a:lnTo>
                  <a:pt x="914400" y="2622804"/>
                </a:lnTo>
                <a:lnTo>
                  <a:pt x="914400" y="2648204"/>
                </a:lnTo>
                <a:lnTo>
                  <a:pt x="965200" y="2648204"/>
                </a:lnTo>
                <a:lnTo>
                  <a:pt x="965200" y="2622804"/>
                </a:lnTo>
                <a:close/>
              </a:path>
              <a:path w="8629650" h="2648585">
                <a:moveTo>
                  <a:pt x="1066800" y="2622804"/>
                </a:moveTo>
                <a:lnTo>
                  <a:pt x="1016000" y="2622804"/>
                </a:lnTo>
                <a:lnTo>
                  <a:pt x="1016000" y="2648204"/>
                </a:lnTo>
                <a:lnTo>
                  <a:pt x="1066800" y="2648204"/>
                </a:lnTo>
                <a:lnTo>
                  <a:pt x="1066800" y="2622804"/>
                </a:lnTo>
                <a:close/>
              </a:path>
              <a:path w="8629650" h="2648585">
                <a:moveTo>
                  <a:pt x="1168400" y="2622804"/>
                </a:moveTo>
                <a:lnTo>
                  <a:pt x="1117600" y="2622804"/>
                </a:lnTo>
                <a:lnTo>
                  <a:pt x="1117600" y="2648204"/>
                </a:lnTo>
                <a:lnTo>
                  <a:pt x="1168400" y="2648204"/>
                </a:lnTo>
                <a:lnTo>
                  <a:pt x="1168400" y="2622804"/>
                </a:lnTo>
                <a:close/>
              </a:path>
              <a:path w="8629650" h="2648585">
                <a:moveTo>
                  <a:pt x="1270000" y="2622804"/>
                </a:moveTo>
                <a:lnTo>
                  <a:pt x="1219200" y="2622804"/>
                </a:lnTo>
                <a:lnTo>
                  <a:pt x="1219200" y="2648204"/>
                </a:lnTo>
                <a:lnTo>
                  <a:pt x="1270000" y="2648204"/>
                </a:lnTo>
                <a:lnTo>
                  <a:pt x="1270000" y="2622804"/>
                </a:lnTo>
                <a:close/>
              </a:path>
              <a:path w="8629650" h="2648585">
                <a:moveTo>
                  <a:pt x="1371600" y="2622804"/>
                </a:moveTo>
                <a:lnTo>
                  <a:pt x="1320800" y="2622804"/>
                </a:lnTo>
                <a:lnTo>
                  <a:pt x="1320800" y="2648204"/>
                </a:lnTo>
                <a:lnTo>
                  <a:pt x="1371600" y="2648204"/>
                </a:lnTo>
                <a:lnTo>
                  <a:pt x="1371600" y="2622804"/>
                </a:lnTo>
                <a:close/>
              </a:path>
              <a:path w="8629650" h="2648585">
                <a:moveTo>
                  <a:pt x="1473200" y="2622804"/>
                </a:moveTo>
                <a:lnTo>
                  <a:pt x="1422400" y="2622804"/>
                </a:lnTo>
                <a:lnTo>
                  <a:pt x="1422400" y="2648204"/>
                </a:lnTo>
                <a:lnTo>
                  <a:pt x="1473200" y="2648204"/>
                </a:lnTo>
                <a:lnTo>
                  <a:pt x="1473200" y="2622804"/>
                </a:lnTo>
                <a:close/>
              </a:path>
              <a:path w="8629650" h="2648585">
                <a:moveTo>
                  <a:pt x="1574800" y="2622804"/>
                </a:moveTo>
                <a:lnTo>
                  <a:pt x="1524000" y="2622804"/>
                </a:lnTo>
                <a:lnTo>
                  <a:pt x="1524000" y="2648204"/>
                </a:lnTo>
                <a:lnTo>
                  <a:pt x="1574800" y="2648204"/>
                </a:lnTo>
                <a:lnTo>
                  <a:pt x="1574800" y="2622804"/>
                </a:lnTo>
                <a:close/>
              </a:path>
              <a:path w="8629650" h="2648585">
                <a:moveTo>
                  <a:pt x="1676400" y="2622804"/>
                </a:moveTo>
                <a:lnTo>
                  <a:pt x="1625600" y="2622804"/>
                </a:lnTo>
                <a:lnTo>
                  <a:pt x="1625600" y="2648204"/>
                </a:lnTo>
                <a:lnTo>
                  <a:pt x="1676400" y="2648204"/>
                </a:lnTo>
                <a:lnTo>
                  <a:pt x="1676400" y="2622804"/>
                </a:lnTo>
                <a:close/>
              </a:path>
              <a:path w="8629650" h="2648585">
                <a:moveTo>
                  <a:pt x="1778000" y="2622804"/>
                </a:moveTo>
                <a:lnTo>
                  <a:pt x="1727200" y="2622804"/>
                </a:lnTo>
                <a:lnTo>
                  <a:pt x="1727200" y="2648204"/>
                </a:lnTo>
                <a:lnTo>
                  <a:pt x="1778000" y="2648204"/>
                </a:lnTo>
                <a:lnTo>
                  <a:pt x="1778000" y="2622804"/>
                </a:lnTo>
                <a:close/>
              </a:path>
              <a:path w="8629650" h="2648585">
                <a:moveTo>
                  <a:pt x="1879600" y="2622804"/>
                </a:moveTo>
                <a:lnTo>
                  <a:pt x="1828800" y="2622804"/>
                </a:lnTo>
                <a:lnTo>
                  <a:pt x="1828800" y="2648204"/>
                </a:lnTo>
                <a:lnTo>
                  <a:pt x="1879600" y="2648204"/>
                </a:lnTo>
                <a:lnTo>
                  <a:pt x="1879600" y="2622804"/>
                </a:lnTo>
                <a:close/>
              </a:path>
              <a:path w="8629650" h="2648585">
                <a:moveTo>
                  <a:pt x="1981200" y="2622804"/>
                </a:moveTo>
                <a:lnTo>
                  <a:pt x="1930400" y="2622804"/>
                </a:lnTo>
                <a:lnTo>
                  <a:pt x="1930400" y="2648204"/>
                </a:lnTo>
                <a:lnTo>
                  <a:pt x="1981200" y="2648204"/>
                </a:lnTo>
                <a:lnTo>
                  <a:pt x="1981200" y="2622804"/>
                </a:lnTo>
                <a:close/>
              </a:path>
              <a:path w="8629650" h="2648585">
                <a:moveTo>
                  <a:pt x="2082800" y="2622804"/>
                </a:moveTo>
                <a:lnTo>
                  <a:pt x="2032000" y="2622804"/>
                </a:lnTo>
                <a:lnTo>
                  <a:pt x="2032000" y="2648204"/>
                </a:lnTo>
                <a:lnTo>
                  <a:pt x="2082800" y="2648204"/>
                </a:lnTo>
                <a:lnTo>
                  <a:pt x="2082800" y="2622804"/>
                </a:lnTo>
                <a:close/>
              </a:path>
              <a:path w="8629650" h="2648585">
                <a:moveTo>
                  <a:pt x="2184400" y="2622804"/>
                </a:moveTo>
                <a:lnTo>
                  <a:pt x="2133600" y="2622804"/>
                </a:lnTo>
                <a:lnTo>
                  <a:pt x="2133600" y="2648204"/>
                </a:lnTo>
                <a:lnTo>
                  <a:pt x="2184400" y="2648204"/>
                </a:lnTo>
                <a:lnTo>
                  <a:pt x="2184400" y="2622804"/>
                </a:lnTo>
                <a:close/>
              </a:path>
              <a:path w="8629650" h="2648585">
                <a:moveTo>
                  <a:pt x="2286000" y="2622804"/>
                </a:moveTo>
                <a:lnTo>
                  <a:pt x="2235200" y="2622804"/>
                </a:lnTo>
                <a:lnTo>
                  <a:pt x="2235200" y="2648204"/>
                </a:lnTo>
                <a:lnTo>
                  <a:pt x="2286000" y="2648204"/>
                </a:lnTo>
                <a:lnTo>
                  <a:pt x="2286000" y="2622804"/>
                </a:lnTo>
                <a:close/>
              </a:path>
              <a:path w="8629650" h="2648585">
                <a:moveTo>
                  <a:pt x="2387600" y="2622804"/>
                </a:moveTo>
                <a:lnTo>
                  <a:pt x="2336800" y="2622804"/>
                </a:lnTo>
                <a:lnTo>
                  <a:pt x="2336800" y="2648204"/>
                </a:lnTo>
                <a:lnTo>
                  <a:pt x="2387600" y="2648204"/>
                </a:lnTo>
                <a:lnTo>
                  <a:pt x="2387600" y="2622804"/>
                </a:lnTo>
                <a:close/>
              </a:path>
              <a:path w="8629650" h="2648585">
                <a:moveTo>
                  <a:pt x="2489200" y="2622804"/>
                </a:moveTo>
                <a:lnTo>
                  <a:pt x="2438400" y="2622804"/>
                </a:lnTo>
                <a:lnTo>
                  <a:pt x="2438400" y="2648204"/>
                </a:lnTo>
                <a:lnTo>
                  <a:pt x="2489200" y="2648204"/>
                </a:lnTo>
                <a:lnTo>
                  <a:pt x="2489200" y="2622804"/>
                </a:lnTo>
                <a:close/>
              </a:path>
              <a:path w="8629650" h="2648585">
                <a:moveTo>
                  <a:pt x="2590787" y="2622804"/>
                </a:moveTo>
                <a:lnTo>
                  <a:pt x="2539987" y="2622804"/>
                </a:lnTo>
                <a:lnTo>
                  <a:pt x="2539987" y="2648204"/>
                </a:lnTo>
                <a:lnTo>
                  <a:pt x="2590787" y="2648204"/>
                </a:lnTo>
                <a:lnTo>
                  <a:pt x="2590787" y="2622804"/>
                </a:lnTo>
                <a:close/>
              </a:path>
              <a:path w="8629650" h="2648585">
                <a:moveTo>
                  <a:pt x="2692400" y="2622804"/>
                </a:moveTo>
                <a:lnTo>
                  <a:pt x="2641600" y="2622804"/>
                </a:lnTo>
                <a:lnTo>
                  <a:pt x="2641600" y="2648204"/>
                </a:lnTo>
                <a:lnTo>
                  <a:pt x="2692400" y="2648204"/>
                </a:lnTo>
                <a:lnTo>
                  <a:pt x="2692400" y="2622804"/>
                </a:lnTo>
                <a:close/>
              </a:path>
              <a:path w="8629650" h="2648585">
                <a:moveTo>
                  <a:pt x="2794000" y="2622804"/>
                </a:moveTo>
                <a:lnTo>
                  <a:pt x="2743200" y="2622804"/>
                </a:lnTo>
                <a:lnTo>
                  <a:pt x="2743200" y="2648204"/>
                </a:lnTo>
                <a:lnTo>
                  <a:pt x="2794000" y="2648204"/>
                </a:lnTo>
                <a:lnTo>
                  <a:pt x="2794000" y="2622804"/>
                </a:lnTo>
                <a:close/>
              </a:path>
              <a:path w="8629650" h="2648585">
                <a:moveTo>
                  <a:pt x="2895600" y="2622804"/>
                </a:moveTo>
                <a:lnTo>
                  <a:pt x="2844800" y="2622804"/>
                </a:lnTo>
                <a:lnTo>
                  <a:pt x="2844800" y="2648204"/>
                </a:lnTo>
                <a:lnTo>
                  <a:pt x="2895600" y="2648204"/>
                </a:lnTo>
                <a:lnTo>
                  <a:pt x="2895600" y="2622804"/>
                </a:lnTo>
                <a:close/>
              </a:path>
              <a:path w="8629650" h="2648585">
                <a:moveTo>
                  <a:pt x="2997200" y="2622804"/>
                </a:moveTo>
                <a:lnTo>
                  <a:pt x="2946400" y="2622804"/>
                </a:lnTo>
                <a:lnTo>
                  <a:pt x="2946400" y="2648204"/>
                </a:lnTo>
                <a:lnTo>
                  <a:pt x="2997200" y="2648204"/>
                </a:lnTo>
                <a:lnTo>
                  <a:pt x="2997200" y="2622804"/>
                </a:lnTo>
                <a:close/>
              </a:path>
              <a:path w="8629650" h="2648585">
                <a:moveTo>
                  <a:pt x="3098800" y="2622804"/>
                </a:moveTo>
                <a:lnTo>
                  <a:pt x="3048000" y="2622804"/>
                </a:lnTo>
                <a:lnTo>
                  <a:pt x="3048000" y="2648204"/>
                </a:lnTo>
                <a:lnTo>
                  <a:pt x="3098800" y="2648204"/>
                </a:lnTo>
                <a:lnTo>
                  <a:pt x="3098800" y="2622804"/>
                </a:lnTo>
                <a:close/>
              </a:path>
              <a:path w="8629650" h="2648585">
                <a:moveTo>
                  <a:pt x="3200400" y="2622804"/>
                </a:moveTo>
                <a:lnTo>
                  <a:pt x="3149600" y="2622804"/>
                </a:lnTo>
                <a:lnTo>
                  <a:pt x="3149600" y="2648204"/>
                </a:lnTo>
                <a:lnTo>
                  <a:pt x="3200400" y="2648204"/>
                </a:lnTo>
                <a:lnTo>
                  <a:pt x="3200400" y="2622804"/>
                </a:lnTo>
                <a:close/>
              </a:path>
              <a:path w="8629650" h="2648585">
                <a:moveTo>
                  <a:pt x="3302000" y="2622804"/>
                </a:moveTo>
                <a:lnTo>
                  <a:pt x="3251200" y="2622804"/>
                </a:lnTo>
                <a:lnTo>
                  <a:pt x="3251200" y="2648204"/>
                </a:lnTo>
                <a:lnTo>
                  <a:pt x="3302000" y="2648204"/>
                </a:lnTo>
                <a:lnTo>
                  <a:pt x="3302000" y="2622804"/>
                </a:lnTo>
                <a:close/>
              </a:path>
              <a:path w="8629650" h="2648585">
                <a:moveTo>
                  <a:pt x="3403600" y="2622804"/>
                </a:moveTo>
                <a:lnTo>
                  <a:pt x="3352800" y="2622804"/>
                </a:lnTo>
                <a:lnTo>
                  <a:pt x="3352800" y="2648204"/>
                </a:lnTo>
                <a:lnTo>
                  <a:pt x="3403600" y="2648204"/>
                </a:lnTo>
                <a:lnTo>
                  <a:pt x="3403600" y="2622804"/>
                </a:lnTo>
                <a:close/>
              </a:path>
              <a:path w="8629650" h="2648585">
                <a:moveTo>
                  <a:pt x="3505200" y="2622804"/>
                </a:moveTo>
                <a:lnTo>
                  <a:pt x="3454400" y="2622804"/>
                </a:lnTo>
                <a:lnTo>
                  <a:pt x="3454400" y="2648204"/>
                </a:lnTo>
                <a:lnTo>
                  <a:pt x="3505200" y="2648204"/>
                </a:lnTo>
                <a:lnTo>
                  <a:pt x="3505200" y="2622804"/>
                </a:lnTo>
                <a:close/>
              </a:path>
              <a:path w="8629650" h="2648585">
                <a:moveTo>
                  <a:pt x="3606800" y="2622804"/>
                </a:moveTo>
                <a:lnTo>
                  <a:pt x="3556000" y="2622804"/>
                </a:lnTo>
                <a:lnTo>
                  <a:pt x="3556000" y="2648204"/>
                </a:lnTo>
                <a:lnTo>
                  <a:pt x="3606800" y="2648204"/>
                </a:lnTo>
                <a:lnTo>
                  <a:pt x="3606800" y="2622804"/>
                </a:lnTo>
                <a:close/>
              </a:path>
              <a:path w="8629650" h="2648585">
                <a:moveTo>
                  <a:pt x="3708400" y="2622804"/>
                </a:moveTo>
                <a:lnTo>
                  <a:pt x="3657600" y="2622804"/>
                </a:lnTo>
                <a:lnTo>
                  <a:pt x="3657600" y="2648204"/>
                </a:lnTo>
                <a:lnTo>
                  <a:pt x="3708400" y="2648204"/>
                </a:lnTo>
                <a:lnTo>
                  <a:pt x="3708400" y="2622804"/>
                </a:lnTo>
                <a:close/>
              </a:path>
              <a:path w="8629650" h="2648585">
                <a:moveTo>
                  <a:pt x="3810000" y="2622804"/>
                </a:moveTo>
                <a:lnTo>
                  <a:pt x="3759200" y="2622804"/>
                </a:lnTo>
                <a:lnTo>
                  <a:pt x="3759200" y="2648204"/>
                </a:lnTo>
                <a:lnTo>
                  <a:pt x="3810000" y="2648204"/>
                </a:lnTo>
                <a:lnTo>
                  <a:pt x="3810000" y="2622804"/>
                </a:lnTo>
                <a:close/>
              </a:path>
              <a:path w="8629650" h="2648585">
                <a:moveTo>
                  <a:pt x="3911600" y="2622804"/>
                </a:moveTo>
                <a:lnTo>
                  <a:pt x="3860800" y="2622804"/>
                </a:lnTo>
                <a:lnTo>
                  <a:pt x="3860800" y="2648204"/>
                </a:lnTo>
                <a:lnTo>
                  <a:pt x="3911600" y="2648204"/>
                </a:lnTo>
                <a:lnTo>
                  <a:pt x="3911600" y="2622804"/>
                </a:lnTo>
                <a:close/>
              </a:path>
              <a:path w="8629650" h="2648585">
                <a:moveTo>
                  <a:pt x="4013200" y="2622804"/>
                </a:moveTo>
                <a:lnTo>
                  <a:pt x="3962400" y="2622804"/>
                </a:lnTo>
                <a:lnTo>
                  <a:pt x="3962400" y="2648204"/>
                </a:lnTo>
                <a:lnTo>
                  <a:pt x="4013200" y="2648204"/>
                </a:lnTo>
                <a:lnTo>
                  <a:pt x="4013200" y="2622804"/>
                </a:lnTo>
                <a:close/>
              </a:path>
              <a:path w="8629650" h="2648585">
                <a:moveTo>
                  <a:pt x="4114800" y="2622804"/>
                </a:moveTo>
                <a:lnTo>
                  <a:pt x="4064000" y="2622804"/>
                </a:lnTo>
                <a:lnTo>
                  <a:pt x="4064000" y="2648204"/>
                </a:lnTo>
                <a:lnTo>
                  <a:pt x="4114800" y="2648204"/>
                </a:lnTo>
                <a:lnTo>
                  <a:pt x="4114800" y="2622804"/>
                </a:lnTo>
                <a:close/>
              </a:path>
              <a:path w="8629650" h="2648585">
                <a:moveTo>
                  <a:pt x="4216400" y="2622804"/>
                </a:moveTo>
                <a:lnTo>
                  <a:pt x="4165600" y="2622804"/>
                </a:lnTo>
                <a:lnTo>
                  <a:pt x="4165600" y="2648204"/>
                </a:lnTo>
                <a:lnTo>
                  <a:pt x="4216400" y="2648204"/>
                </a:lnTo>
                <a:lnTo>
                  <a:pt x="4216400" y="2622804"/>
                </a:lnTo>
                <a:close/>
              </a:path>
              <a:path w="8629650" h="2648585">
                <a:moveTo>
                  <a:pt x="4318000" y="2622804"/>
                </a:moveTo>
                <a:lnTo>
                  <a:pt x="4267200" y="2622804"/>
                </a:lnTo>
                <a:lnTo>
                  <a:pt x="4267200" y="2648204"/>
                </a:lnTo>
                <a:lnTo>
                  <a:pt x="4318000" y="2648204"/>
                </a:lnTo>
                <a:lnTo>
                  <a:pt x="4318000" y="2622804"/>
                </a:lnTo>
                <a:close/>
              </a:path>
              <a:path w="8629650" h="2648585">
                <a:moveTo>
                  <a:pt x="4419600" y="2622804"/>
                </a:moveTo>
                <a:lnTo>
                  <a:pt x="4368800" y="2622804"/>
                </a:lnTo>
                <a:lnTo>
                  <a:pt x="4368800" y="2648204"/>
                </a:lnTo>
                <a:lnTo>
                  <a:pt x="4419600" y="2648204"/>
                </a:lnTo>
                <a:lnTo>
                  <a:pt x="4419600" y="2622804"/>
                </a:lnTo>
                <a:close/>
              </a:path>
              <a:path w="8629650" h="2648585">
                <a:moveTo>
                  <a:pt x="4521200" y="2622804"/>
                </a:moveTo>
                <a:lnTo>
                  <a:pt x="4470400" y="2622804"/>
                </a:lnTo>
                <a:lnTo>
                  <a:pt x="4470400" y="2648204"/>
                </a:lnTo>
                <a:lnTo>
                  <a:pt x="4521200" y="2648204"/>
                </a:lnTo>
                <a:lnTo>
                  <a:pt x="4521200" y="2622804"/>
                </a:lnTo>
                <a:close/>
              </a:path>
              <a:path w="8629650" h="2648585">
                <a:moveTo>
                  <a:pt x="4622800" y="2622804"/>
                </a:moveTo>
                <a:lnTo>
                  <a:pt x="4572000" y="2622804"/>
                </a:lnTo>
                <a:lnTo>
                  <a:pt x="4572000" y="2648204"/>
                </a:lnTo>
                <a:lnTo>
                  <a:pt x="4622800" y="2648204"/>
                </a:lnTo>
                <a:lnTo>
                  <a:pt x="4622800" y="2622804"/>
                </a:lnTo>
                <a:close/>
              </a:path>
              <a:path w="8629650" h="2648585">
                <a:moveTo>
                  <a:pt x="4724400" y="2622804"/>
                </a:moveTo>
                <a:lnTo>
                  <a:pt x="4673600" y="2622804"/>
                </a:lnTo>
                <a:lnTo>
                  <a:pt x="4673600" y="2648204"/>
                </a:lnTo>
                <a:lnTo>
                  <a:pt x="4724400" y="2648204"/>
                </a:lnTo>
                <a:lnTo>
                  <a:pt x="4724400" y="2622804"/>
                </a:lnTo>
                <a:close/>
              </a:path>
              <a:path w="8629650" h="2648585">
                <a:moveTo>
                  <a:pt x="4826000" y="2622804"/>
                </a:moveTo>
                <a:lnTo>
                  <a:pt x="4775200" y="2622804"/>
                </a:lnTo>
                <a:lnTo>
                  <a:pt x="4775200" y="2648204"/>
                </a:lnTo>
                <a:lnTo>
                  <a:pt x="4826000" y="2648204"/>
                </a:lnTo>
                <a:lnTo>
                  <a:pt x="4826000" y="2622804"/>
                </a:lnTo>
                <a:close/>
              </a:path>
              <a:path w="8629650" h="2648585">
                <a:moveTo>
                  <a:pt x="4927600" y="2622804"/>
                </a:moveTo>
                <a:lnTo>
                  <a:pt x="4876800" y="2622804"/>
                </a:lnTo>
                <a:lnTo>
                  <a:pt x="4876800" y="2648204"/>
                </a:lnTo>
                <a:lnTo>
                  <a:pt x="4927600" y="2648204"/>
                </a:lnTo>
                <a:lnTo>
                  <a:pt x="4927600" y="2622804"/>
                </a:lnTo>
                <a:close/>
              </a:path>
              <a:path w="8629650" h="2648585">
                <a:moveTo>
                  <a:pt x="5029200" y="2622804"/>
                </a:moveTo>
                <a:lnTo>
                  <a:pt x="4978400" y="2622804"/>
                </a:lnTo>
                <a:lnTo>
                  <a:pt x="4978400" y="2648204"/>
                </a:lnTo>
                <a:lnTo>
                  <a:pt x="5029200" y="2648204"/>
                </a:lnTo>
                <a:lnTo>
                  <a:pt x="5029200" y="2622804"/>
                </a:lnTo>
                <a:close/>
              </a:path>
              <a:path w="8629650" h="2648585">
                <a:moveTo>
                  <a:pt x="5130800" y="2622804"/>
                </a:moveTo>
                <a:lnTo>
                  <a:pt x="5080000" y="2622804"/>
                </a:lnTo>
                <a:lnTo>
                  <a:pt x="5080000" y="2648204"/>
                </a:lnTo>
                <a:lnTo>
                  <a:pt x="5130800" y="2648204"/>
                </a:lnTo>
                <a:lnTo>
                  <a:pt x="5130800" y="2622804"/>
                </a:lnTo>
                <a:close/>
              </a:path>
              <a:path w="8629650" h="2648585">
                <a:moveTo>
                  <a:pt x="5232400" y="2622804"/>
                </a:moveTo>
                <a:lnTo>
                  <a:pt x="5181600" y="2622804"/>
                </a:lnTo>
                <a:lnTo>
                  <a:pt x="5181600" y="2648204"/>
                </a:lnTo>
                <a:lnTo>
                  <a:pt x="5232400" y="2648204"/>
                </a:lnTo>
                <a:lnTo>
                  <a:pt x="5232400" y="2622804"/>
                </a:lnTo>
                <a:close/>
              </a:path>
              <a:path w="8629650" h="2648585">
                <a:moveTo>
                  <a:pt x="5334000" y="2622804"/>
                </a:moveTo>
                <a:lnTo>
                  <a:pt x="5283200" y="2622804"/>
                </a:lnTo>
                <a:lnTo>
                  <a:pt x="5283200" y="2648204"/>
                </a:lnTo>
                <a:lnTo>
                  <a:pt x="5334000" y="2648204"/>
                </a:lnTo>
                <a:lnTo>
                  <a:pt x="5334000" y="2622804"/>
                </a:lnTo>
                <a:close/>
              </a:path>
              <a:path w="8629650" h="2648585">
                <a:moveTo>
                  <a:pt x="5435600" y="2622804"/>
                </a:moveTo>
                <a:lnTo>
                  <a:pt x="5384800" y="2622804"/>
                </a:lnTo>
                <a:lnTo>
                  <a:pt x="5384800" y="2648204"/>
                </a:lnTo>
                <a:lnTo>
                  <a:pt x="5435600" y="2648204"/>
                </a:lnTo>
                <a:lnTo>
                  <a:pt x="5435600" y="2622804"/>
                </a:lnTo>
                <a:close/>
              </a:path>
              <a:path w="8629650" h="2648585">
                <a:moveTo>
                  <a:pt x="5537200" y="2622804"/>
                </a:moveTo>
                <a:lnTo>
                  <a:pt x="5486400" y="2622804"/>
                </a:lnTo>
                <a:lnTo>
                  <a:pt x="5486400" y="2648204"/>
                </a:lnTo>
                <a:lnTo>
                  <a:pt x="5537200" y="2648204"/>
                </a:lnTo>
                <a:lnTo>
                  <a:pt x="5537200" y="2622804"/>
                </a:lnTo>
                <a:close/>
              </a:path>
              <a:path w="8629650" h="2648585">
                <a:moveTo>
                  <a:pt x="5638800" y="2622804"/>
                </a:moveTo>
                <a:lnTo>
                  <a:pt x="5588000" y="2622804"/>
                </a:lnTo>
                <a:lnTo>
                  <a:pt x="5588000" y="2648204"/>
                </a:lnTo>
                <a:lnTo>
                  <a:pt x="5638800" y="2648204"/>
                </a:lnTo>
                <a:lnTo>
                  <a:pt x="5638800" y="2622804"/>
                </a:lnTo>
                <a:close/>
              </a:path>
              <a:path w="8629650" h="2648585">
                <a:moveTo>
                  <a:pt x="5740400" y="2622804"/>
                </a:moveTo>
                <a:lnTo>
                  <a:pt x="5689600" y="2622804"/>
                </a:lnTo>
                <a:lnTo>
                  <a:pt x="5689600" y="2648204"/>
                </a:lnTo>
                <a:lnTo>
                  <a:pt x="5740400" y="2648204"/>
                </a:lnTo>
                <a:lnTo>
                  <a:pt x="5740400" y="2622804"/>
                </a:lnTo>
                <a:close/>
              </a:path>
              <a:path w="8629650" h="2648585">
                <a:moveTo>
                  <a:pt x="5842000" y="2622804"/>
                </a:moveTo>
                <a:lnTo>
                  <a:pt x="5791200" y="2622804"/>
                </a:lnTo>
                <a:lnTo>
                  <a:pt x="5791200" y="2648204"/>
                </a:lnTo>
                <a:lnTo>
                  <a:pt x="5842000" y="2648204"/>
                </a:lnTo>
                <a:lnTo>
                  <a:pt x="5842000" y="2622804"/>
                </a:lnTo>
                <a:close/>
              </a:path>
              <a:path w="8629650" h="2648585">
                <a:moveTo>
                  <a:pt x="5943600" y="2622804"/>
                </a:moveTo>
                <a:lnTo>
                  <a:pt x="5892800" y="2622804"/>
                </a:lnTo>
                <a:lnTo>
                  <a:pt x="5892800" y="2648204"/>
                </a:lnTo>
                <a:lnTo>
                  <a:pt x="5943600" y="2648204"/>
                </a:lnTo>
                <a:lnTo>
                  <a:pt x="5943600" y="2622804"/>
                </a:lnTo>
                <a:close/>
              </a:path>
              <a:path w="8629650" h="2648585">
                <a:moveTo>
                  <a:pt x="6045200" y="2622804"/>
                </a:moveTo>
                <a:lnTo>
                  <a:pt x="5994400" y="2622804"/>
                </a:lnTo>
                <a:lnTo>
                  <a:pt x="5994400" y="2648204"/>
                </a:lnTo>
                <a:lnTo>
                  <a:pt x="6045200" y="2648204"/>
                </a:lnTo>
                <a:lnTo>
                  <a:pt x="6045200" y="2622804"/>
                </a:lnTo>
                <a:close/>
              </a:path>
              <a:path w="8629650" h="2648585">
                <a:moveTo>
                  <a:pt x="6146800" y="2622804"/>
                </a:moveTo>
                <a:lnTo>
                  <a:pt x="6096000" y="2622804"/>
                </a:lnTo>
                <a:lnTo>
                  <a:pt x="6096000" y="2648204"/>
                </a:lnTo>
                <a:lnTo>
                  <a:pt x="6146800" y="2648204"/>
                </a:lnTo>
                <a:lnTo>
                  <a:pt x="6146800" y="2622804"/>
                </a:lnTo>
                <a:close/>
              </a:path>
              <a:path w="8629650" h="2648585">
                <a:moveTo>
                  <a:pt x="6248400" y="2622804"/>
                </a:moveTo>
                <a:lnTo>
                  <a:pt x="6197600" y="2622804"/>
                </a:lnTo>
                <a:lnTo>
                  <a:pt x="6197600" y="2648204"/>
                </a:lnTo>
                <a:lnTo>
                  <a:pt x="6248400" y="2648204"/>
                </a:lnTo>
                <a:lnTo>
                  <a:pt x="6248400" y="2622804"/>
                </a:lnTo>
                <a:close/>
              </a:path>
              <a:path w="8629650" h="2648585">
                <a:moveTo>
                  <a:pt x="6350000" y="2622804"/>
                </a:moveTo>
                <a:lnTo>
                  <a:pt x="6299200" y="2622804"/>
                </a:lnTo>
                <a:lnTo>
                  <a:pt x="6299200" y="2648204"/>
                </a:lnTo>
                <a:lnTo>
                  <a:pt x="6350000" y="2648204"/>
                </a:lnTo>
                <a:lnTo>
                  <a:pt x="6350000" y="2622804"/>
                </a:lnTo>
                <a:close/>
              </a:path>
              <a:path w="8629650" h="2648585">
                <a:moveTo>
                  <a:pt x="7829550" y="0"/>
                </a:moveTo>
                <a:lnTo>
                  <a:pt x="7772400" y="0"/>
                </a:lnTo>
                <a:lnTo>
                  <a:pt x="7772400" y="28575"/>
                </a:lnTo>
                <a:lnTo>
                  <a:pt x="7829550" y="28575"/>
                </a:lnTo>
                <a:lnTo>
                  <a:pt x="7829550" y="0"/>
                </a:lnTo>
                <a:close/>
              </a:path>
              <a:path w="8629650" h="2648585">
                <a:moveTo>
                  <a:pt x="7943850" y="0"/>
                </a:moveTo>
                <a:lnTo>
                  <a:pt x="7886700" y="0"/>
                </a:lnTo>
                <a:lnTo>
                  <a:pt x="7886700" y="28575"/>
                </a:lnTo>
                <a:lnTo>
                  <a:pt x="7943850" y="28575"/>
                </a:lnTo>
                <a:lnTo>
                  <a:pt x="7943850" y="0"/>
                </a:lnTo>
                <a:close/>
              </a:path>
              <a:path w="8629650" h="2648585">
                <a:moveTo>
                  <a:pt x="8058150" y="0"/>
                </a:moveTo>
                <a:lnTo>
                  <a:pt x="8001000" y="0"/>
                </a:lnTo>
                <a:lnTo>
                  <a:pt x="8001000" y="28575"/>
                </a:lnTo>
                <a:lnTo>
                  <a:pt x="8058150" y="28575"/>
                </a:lnTo>
                <a:lnTo>
                  <a:pt x="8058150" y="0"/>
                </a:lnTo>
                <a:close/>
              </a:path>
              <a:path w="8629650" h="2648585">
                <a:moveTo>
                  <a:pt x="8172450" y="0"/>
                </a:moveTo>
                <a:lnTo>
                  <a:pt x="8115300" y="0"/>
                </a:lnTo>
                <a:lnTo>
                  <a:pt x="8115300" y="28575"/>
                </a:lnTo>
                <a:lnTo>
                  <a:pt x="8172450" y="28575"/>
                </a:lnTo>
                <a:lnTo>
                  <a:pt x="8172450" y="0"/>
                </a:lnTo>
                <a:close/>
              </a:path>
              <a:path w="8629650" h="2648585">
                <a:moveTo>
                  <a:pt x="8286750" y="0"/>
                </a:moveTo>
                <a:lnTo>
                  <a:pt x="8229600" y="0"/>
                </a:lnTo>
                <a:lnTo>
                  <a:pt x="8229600" y="28575"/>
                </a:lnTo>
                <a:lnTo>
                  <a:pt x="8286750" y="28575"/>
                </a:lnTo>
                <a:lnTo>
                  <a:pt x="8286750" y="0"/>
                </a:lnTo>
                <a:close/>
              </a:path>
              <a:path w="8629650" h="2648585">
                <a:moveTo>
                  <a:pt x="8401050" y="0"/>
                </a:moveTo>
                <a:lnTo>
                  <a:pt x="8343900" y="0"/>
                </a:lnTo>
                <a:lnTo>
                  <a:pt x="8343900" y="28575"/>
                </a:lnTo>
                <a:lnTo>
                  <a:pt x="8401050" y="28575"/>
                </a:lnTo>
                <a:lnTo>
                  <a:pt x="8401050" y="0"/>
                </a:lnTo>
                <a:close/>
              </a:path>
              <a:path w="8629650" h="2648585">
                <a:moveTo>
                  <a:pt x="8515350" y="0"/>
                </a:moveTo>
                <a:lnTo>
                  <a:pt x="8458200" y="0"/>
                </a:lnTo>
                <a:lnTo>
                  <a:pt x="8458200" y="28575"/>
                </a:lnTo>
                <a:lnTo>
                  <a:pt x="8515350" y="28575"/>
                </a:lnTo>
                <a:lnTo>
                  <a:pt x="8515350" y="0"/>
                </a:lnTo>
                <a:close/>
              </a:path>
              <a:path w="8629650" h="2648585">
                <a:moveTo>
                  <a:pt x="8629650" y="0"/>
                </a:moveTo>
                <a:lnTo>
                  <a:pt x="8572500" y="0"/>
                </a:lnTo>
                <a:lnTo>
                  <a:pt x="8572500" y="28575"/>
                </a:lnTo>
                <a:lnTo>
                  <a:pt x="8629650" y="28575"/>
                </a:lnTo>
                <a:lnTo>
                  <a:pt x="8629650" y="0"/>
                </a:lnTo>
                <a:close/>
              </a:path>
            </a:pathLst>
          </a:custGeom>
          <a:solidFill>
            <a:srgbClr val="BB92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7016242" y="6276593"/>
            <a:ext cx="2376170" cy="25400"/>
          </a:xfrm>
          <a:custGeom>
            <a:avLst/>
            <a:gdLst/>
            <a:ahLst/>
            <a:cxnLst/>
            <a:rect l="l" t="t" r="r" b="b"/>
            <a:pathLst>
              <a:path w="2376170" h="25400">
                <a:moveTo>
                  <a:pt x="50800" y="0"/>
                </a:moveTo>
                <a:lnTo>
                  <a:pt x="0" y="0"/>
                </a:lnTo>
                <a:lnTo>
                  <a:pt x="0" y="25400"/>
                </a:lnTo>
                <a:lnTo>
                  <a:pt x="50800" y="25400"/>
                </a:lnTo>
                <a:lnTo>
                  <a:pt x="50800" y="0"/>
                </a:lnTo>
                <a:close/>
              </a:path>
              <a:path w="2376170" h="25400">
                <a:moveTo>
                  <a:pt x="152400" y="0"/>
                </a:moveTo>
                <a:lnTo>
                  <a:pt x="101600" y="0"/>
                </a:lnTo>
                <a:lnTo>
                  <a:pt x="101600" y="25400"/>
                </a:lnTo>
                <a:lnTo>
                  <a:pt x="152400" y="25400"/>
                </a:lnTo>
                <a:lnTo>
                  <a:pt x="152400" y="0"/>
                </a:lnTo>
                <a:close/>
              </a:path>
              <a:path w="2376170" h="25400">
                <a:moveTo>
                  <a:pt x="254000" y="0"/>
                </a:moveTo>
                <a:lnTo>
                  <a:pt x="203200" y="0"/>
                </a:lnTo>
                <a:lnTo>
                  <a:pt x="203200" y="25400"/>
                </a:lnTo>
                <a:lnTo>
                  <a:pt x="254000" y="25400"/>
                </a:lnTo>
                <a:lnTo>
                  <a:pt x="254000" y="0"/>
                </a:lnTo>
                <a:close/>
              </a:path>
              <a:path w="2376170" h="25400">
                <a:moveTo>
                  <a:pt x="355600" y="0"/>
                </a:moveTo>
                <a:lnTo>
                  <a:pt x="304800" y="0"/>
                </a:lnTo>
                <a:lnTo>
                  <a:pt x="304800" y="25400"/>
                </a:lnTo>
                <a:lnTo>
                  <a:pt x="355600" y="25400"/>
                </a:lnTo>
                <a:lnTo>
                  <a:pt x="355600" y="0"/>
                </a:lnTo>
                <a:close/>
              </a:path>
              <a:path w="2376170" h="25400">
                <a:moveTo>
                  <a:pt x="457200" y="0"/>
                </a:moveTo>
                <a:lnTo>
                  <a:pt x="406400" y="0"/>
                </a:lnTo>
                <a:lnTo>
                  <a:pt x="406400" y="25400"/>
                </a:lnTo>
                <a:lnTo>
                  <a:pt x="457200" y="25400"/>
                </a:lnTo>
                <a:lnTo>
                  <a:pt x="457200" y="0"/>
                </a:lnTo>
                <a:close/>
              </a:path>
              <a:path w="2376170" h="25400">
                <a:moveTo>
                  <a:pt x="558800" y="0"/>
                </a:moveTo>
                <a:lnTo>
                  <a:pt x="508000" y="0"/>
                </a:lnTo>
                <a:lnTo>
                  <a:pt x="508000" y="25400"/>
                </a:lnTo>
                <a:lnTo>
                  <a:pt x="558800" y="25400"/>
                </a:lnTo>
                <a:lnTo>
                  <a:pt x="558800" y="0"/>
                </a:lnTo>
                <a:close/>
              </a:path>
              <a:path w="2376170" h="25400">
                <a:moveTo>
                  <a:pt x="660400" y="0"/>
                </a:moveTo>
                <a:lnTo>
                  <a:pt x="609600" y="0"/>
                </a:lnTo>
                <a:lnTo>
                  <a:pt x="609600" y="25400"/>
                </a:lnTo>
                <a:lnTo>
                  <a:pt x="660400" y="25400"/>
                </a:lnTo>
                <a:lnTo>
                  <a:pt x="660400" y="0"/>
                </a:lnTo>
                <a:close/>
              </a:path>
              <a:path w="2376170" h="25400">
                <a:moveTo>
                  <a:pt x="762000" y="0"/>
                </a:moveTo>
                <a:lnTo>
                  <a:pt x="711200" y="0"/>
                </a:lnTo>
                <a:lnTo>
                  <a:pt x="711200" y="25400"/>
                </a:lnTo>
                <a:lnTo>
                  <a:pt x="762000" y="25400"/>
                </a:lnTo>
                <a:lnTo>
                  <a:pt x="762000" y="0"/>
                </a:lnTo>
                <a:close/>
              </a:path>
              <a:path w="2376170" h="25400">
                <a:moveTo>
                  <a:pt x="863600" y="0"/>
                </a:moveTo>
                <a:lnTo>
                  <a:pt x="812800" y="0"/>
                </a:lnTo>
                <a:lnTo>
                  <a:pt x="812800" y="25400"/>
                </a:lnTo>
                <a:lnTo>
                  <a:pt x="863600" y="25400"/>
                </a:lnTo>
                <a:lnTo>
                  <a:pt x="863600" y="0"/>
                </a:lnTo>
                <a:close/>
              </a:path>
              <a:path w="2376170" h="25400">
                <a:moveTo>
                  <a:pt x="965200" y="0"/>
                </a:moveTo>
                <a:lnTo>
                  <a:pt x="914400" y="0"/>
                </a:lnTo>
                <a:lnTo>
                  <a:pt x="914400" y="25400"/>
                </a:lnTo>
                <a:lnTo>
                  <a:pt x="965200" y="25400"/>
                </a:lnTo>
                <a:lnTo>
                  <a:pt x="965200" y="0"/>
                </a:lnTo>
                <a:close/>
              </a:path>
              <a:path w="2376170" h="25400">
                <a:moveTo>
                  <a:pt x="1066800" y="0"/>
                </a:moveTo>
                <a:lnTo>
                  <a:pt x="1016000" y="0"/>
                </a:lnTo>
                <a:lnTo>
                  <a:pt x="1016000" y="25400"/>
                </a:lnTo>
                <a:lnTo>
                  <a:pt x="1066800" y="25400"/>
                </a:lnTo>
                <a:lnTo>
                  <a:pt x="1066800" y="0"/>
                </a:lnTo>
                <a:close/>
              </a:path>
              <a:path w="2376170" h="25400">
                <a:moveTo>
                  <a:pt x="1168400" y="0"/>
                </a:moveTo>
                <a:lnTo>
                  <a:pt x="1117600" y="0"/>
                </a:lnTo>
                <a:lnTo>
                  <a:pt x="1117600" y="25400"/>
                </a:lnTo>
                <a:lnTo>
                  <a:pt x="1168400" y="25400"/>
                </a:lnTo>
                <a:lnTo>
                  <a:pt x="1168400" y="0"/>
                </a:lnTo>
                <a:close/>
              </a:path>
              <a:path w="2376170" h="25400">
                <a:moveTo>
                  <a:pt x="1270000" y="0"/>
                </a:moveTo>
                <a:lnTo>
                  <a:pt x="1219200" y="0"/>
                </a:lnTo>
                <a:lnTo>
                  <a:pt x="1219200" y="25400"/>
                </a:lnTo>
                <a:lnTo>
                  <a:pt x="1270000" y="25400"/>
                </a:lnTo>
                <a:lnTo>
                  <a:pt x="1270000" y="0"/>
                </a:lnTo>
                <a:close/>
              </a:path>
              <a:path w="2376170" h="25400">
                <a:moveTo>
                  <a:pt x="1371600" y="0"/>
                </a:moveTo>
                <a:lnTo>
                  <a:pt x="1320800" y="0"/>
                </a:lnTo>
                <a:lnTo>
                  <a:pt x="1320800" y="25400"/>
                </a:lnTo>
                <a:lnTo>
                  <a:pt x="1371600" y="25400"/>
                </a:lnTo>
                <a:lnTo>
                  <a:pt x="1371600" y="0"/>
                </a:lnTo>
                <a:close/>
              </a:path>
              <a:path w="2376170" h="25400">
                <a:moveTo>
                  <a:pt x="1473200" y="0"/>
                </a:moveTo>
                <a:lnTo>
                  <a:pt x="1422400" y="0"/>
                </a:lnTo>
                <a:lnTo>
                  <a:pt x="1422400" y="25400"/>
                </a:lnTo>
                <a:lnTo>
                  <a:pt x="1473200" y="25400"/>
                </a:lnTo>
                <a:lnTo>
                  <a:pt x="1473200" y="0"/>
                </a:lnTo>
                <a:close/>
              </a:path>
              <a:path w="2376170" h="25400">
                <a:moveTo>
                  <a:pt x="1574800" y="0"/>
                </a:moveTo>
                <a:lnTo>
                  <a:pt x="1524000" y="0"/>
                </a:lnTo>
                <a:lnTo>
                  <a:pt x="1524000" y="25400"/>
                </a:lnTo>
                <a:lnTo>
                  <a:pt x="1574800" y="25400"/>
                </a:lnTo>
                <a:lnTo>
                  <a:pt x="1574800" y="0"/>
                </a:lnTo>
                <a:close/>
              </a:path>
              <a:path w="2376170" h="25400">
                <a:moveTo>
                  <a:pt x="1676400" y="0"/>
                </a:moveTo>
                <a:lnTo>
                  <a:pt x="1625600" y="0"/>
                </a:lnTo>
                <a:lnTo>
                  <a:pt x="1625600" y="25400"/>
                </a:lnTo>
                <a:lnTo>
                  <a:pt x="1676400" y="25400"/>
                </a:lnTo>
                <a:lnTo>
                  <a:pt x="1676400" y="0"/>
                </a:lnTo>
                <a:close/>
              </a:path>
              <a:path w="2376170" h="25400">
                <a:moveTo>
                  <a:pt x="1778000" y="0"/>
                </a:moveTo>
                <a:lnTo>
                  <a:pt x="1727200" y="0"/>
                </a:lnTo>
                <a:lnTo>
                  <a:pt x="1727200" y="25400"/>
                </a:lnTo>
                <a:lnTo>
                  <a:pt x="1778000" y="25400"/>
                </a:lnTo>
                <a:lnTo>
                  <a:pt x="1778000" y="0"/>
                </a:lnTo>
                <a:close/>
              </a:path>
              <a:path w="2376170" h="25400">
                <a:moveTo>
                  <a:pt x="1879600" y="0"/>
                </a:moveTo>
                <a:lnTo>
                  <a:pt x="1828800" y="0"/>
                </a:lnTo>
                <a:lnTo>
                  <a:pt x="1828800" y="25400"/>
                </a:lnTo>
                <a:lnTo>
                  <a:pt x="1879600" y="25400"/>
                </a:lnTo>
                <a:lnTo>
                  <a:pt x="1879600" y="0"/>
                </a:lnTo>
                <a:close/>
              </a:path>
              <a:path w="2376170" h="25400">
                <a:moveTo>
                  <a:pt x="1981200" y="0"/>
                </a:moveTo>
                <a:lnTo>
                  <a:pt x="1930400" y="0"/>
                </a:lnTo>
                <a:lnTo>
                  <a:pt x="1930400" y="25400"/>
                </a:lnTo>
                <a:lnTo>
                  <a:pt x="1981200" y="25400"/>
                </a:lnTo>
                <a:lnTo>
                  <a:pt x="1981200" y="0"/>
                </a:lnTo>
                <a:close/>
              </a:path>
              <a:path w="2376170" h="25400">
                <a:moveTo>
                  <a:pt x="2082800" y="0"/>
                </a:moveTo>
                <a:lnTo>
                  <a:pt x="2032000" y="0"/>
                </a:lnTo>
                <a:lnTo>
                  <a:pt x="2032000" y="25400"/>
                </a:lnTo>
                <a:lnTo>
                  <a:pt x="2082800" y="25400"/>
                </a:lnTo>
                <a:lnTo>
                  <a:pt x="2082800" y="0"/>
                </a:lnTo>
                <a:close/>
              </a:path>
              <a:path w="2376170" h="25400">
                <a:moveTo>
                  <a:pt x="2184400" y="0"/>
                </a:moveTo>
                <a:lnTo>
                  <a:pt x="2133600" y="0"/>
                </a:lnTo>
                <a:lnTo>
                  <a:pt x="2133600" y="25400"/>
                </a:lnTo>
                <a:lnTo>
                  <a:pt x="2184400" y="25400"/>
                </a:lnTo>
                <a:lnTo>
                  <a:pt x="2184400" y="0"/>
                </a:lnTo>
                <a:close/>
              </a:path>
              <a:path w="2376170" h="25400">
                <a:moveTo>
                  <a:pt x="2286000" y="0"/>
                </a:moveTo>
                <a:lnTo>
                  <a:pt x="2235200" y="0"/>
                </a:lnTo>
                <a:lnTo>
                  <a:pt x="2235200" y="25400"/>
                </a:lnTo>
                <a:lnTo>
                  <a:pt x="2286000" y="25400"/>
                </a:lnTo>
                <a:lnTo>
                  <a:pt x="2286000" y="0"/>
                </a:lnTo>
                <a:close/>
              </a:path>
              <a:path w="2376170" h="25400">
                <a:moveTo>
                  <a:pt x="2376170" y="0"/>
                </a:moveTo>
                <a:lnTo>
                  <a:pt x="2336800" y="0"/>
                </a:lnTo>
                <a:lnTo>
                  <a:pt x="2336800" y="25400"/>
                </a:lnTo>
                <a:lnTo>
                  <a:pt x="2376170" y="25400"/>
                </a:lnTo>
                <a:lnTo>
                  <a:pt x="2376170" y="0"/>
                </a:lnTo>
                <a:close/>
              </a:path>
            </a:pathLst>
          </a:custGeom>
          <a:solidFill>
            <a:srgbClr val="BB92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0" y="12800076"/>
            <a:ext cx="10058400" cy="978535"/>
          </a:xfrm>
          <a:custGeom>
            <a:avLst/>
            <a:gdLst/>
            <a:ahLst/>
            <a:cxnLst/>
            <a:rect l="l" t="t" r="r" b="b"/>
            <a:pathLst>
              <a:path w="10058400" h="978534">
                <a:moveTo>
                  <a:pt x="0" y="978407"/>
                </a:moveTo>
                <a:lnTo>
                  <a:pt x="10058400" y="978407"/>
                </a:lnTo>
                <a:lnTo>
                  <a:pt x="10058400" y="0"/>
                </a:lnTo>
                <a:lnTo>
                  <a:pt x="0" y="0"/>
                </a:lnTo>
                <a:lnTo>
                  <a:pt x="0" y="978407"/>
                </a:lnTo>
                <a:close/>
              </a:path>
            </a:pathLst>
          </a:custGeom>
          <a:solidFill>
            <a:srgbClr val="52AD6D">
              <a:alpha val="4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717042" y="3918457"/>
            <a:ext cx="8675370" cy="4944110"/>
          </a:xfrm>
          <a:custGeom>
            <a:avLst/>
            <a:gdLst/>
            <a:ahLst/>
            <a:cxnLst/>
            <a:rect l="l" t="t" r="r" b="b"/>
            <a:pathLst>
              <a:path w="8675370" h="4944109">
                <a:moveTo>
                  <a:pt x="50800" y="4918456"/>
                </a:moveTo>
                <a:lnTo>
                  <a:pt x="0" y="4918456"/>
                </a:lnTo>
                <a:lnTo>
                  <a:pt x="0" y="4943856"/>
                </a:lnTo>
                <a:lnTo>
                  <a:pt x="50800" y="4943856"/>
                </a:lnTo>
                <a:lnTo>
                  <a:pt x="50800" y="4918456"/>
                </a:lnTo>
                <a:close/>
              </a:path>
              <a:path w="8675370" h="4944109">
                <a:moveTo>
                  <a:pt x="152400" y="4918456"/>
                </a:moveTo>
                <a:lnTo>
                  <a:pt x="101587" y="4918456"/>
                </a:lnTo>
                <a:lnTo>
                  <a:pt x="101587" y="4943856"/>
                </a:lnTo>
                <a:lnTo>
                  <a:pt x="152400" y="4943856"/>
                </a:lnTo>
                <a:lnTo>
                  <a:pt x="152400" y="4918456"/>
                </a:lnTo>
                <a:close/>
              </a:path>
              <a:path w="8675370" h="4944109">
                <a:moveTo>
                  <a:pt x="254000" y="4918456"/>
                </a:moveTo>
                <a:lnTo>
                  <a:pt x="203200" y="4918456"/>
                </a:lnTo>
                <a:lnTo>
                  <a:pt x="203200" y="4943856"/>
                </a:lnTo>
                <a:lnTo>
                  <a:pt x="254000" y="4943856"/>
                </a:lnTo>
                <a:lnTo>
                  <a:pt x="254000" y="4918456"/>
                </a:lnTo>
                <a:close/>
              </a:path>
              <a:path w="8675370" h="4944109">
                <a:moveTo>
                  <a:pt x="355600" y="4918456"/>
                </a:moveTo>
                <a:lnTo>
                  <a:pt x="304800" y="4918456"/>
                </a:lnTo>
                <a:lnTo>
                  <a:pt x="304800" y="4943856"/>
                </a:lnTo>
                <a:lnTo>
                  <a:pt x="355600" y="4943856"/>
                </a:lnTo>
                <a:lnTo>
                  <a:pt x="355600" y="4918456"/>
                </a:lnTo>
                <a:close/>
              </a:path>
              <a:path w="8675370" h="4944109">
                <a:moveTo>
                  <a:pt x="457200" y="4918456"/>
                </a:moveTo>
                <a:lnTo>
                  <a:pt x="406400" y="4918456"/>
                </a:lnTo>
                <a:lnTo>
                  <a:pt x="406400" y="4943856"/>
                </a:lnTo>
                <a:lnTo>
                  <a:pt x="457200" y="4943856"/>
                </a:lnTo>
                <a:lnTo>
                  <a:pt x="457200" y="4918456"/>
                </a:lnTo>
                <a:close/>
              </a:path>
              <a:path w="8675370" h="4944109">
                <a:moveTo>
                  <a:pt x="558800" y="4918456"/>
                </a:moveTo>
                <a:lnTo>
                  <a:pt x="508000" y="4918456"/>
                </a:lnTo>
                <a:lnTo>
                  <a:pt x="508000" y="4943856"/>
                </a:lnTo>
                <a:lnTo>
                  <a:pt x="558800" y="4943856"/>
                </a:lnTo>
                <a:lnTo>
                  <a:pt x="558800" y="4918456"/>
                </a:lnTo>
                <a:close/>
              </a:path>
              <a:path w="8675370" h="4944109">
                <a:moveTo>
                  <a:pt x="660400" y="4918456"/>
                </a:moveTo>
                <a:lnTo>
                  <a:pt x="609600" y="4918456"/>
                </a:lnTo>
                <a:lnTo>
                  <a:pt x="609600" y="4943856"/>
                </a:lnTo>
                <a:lnTo>
                  <a:pt x="660400" y="4943856"/>
                </a:lnTo>
                <a:lnTo>
                  <a:pt x="660400" y="4918456"/>
                </a:lnTo>
                <a:close/>
              </a:path>
              <a:path w="8675370" h="4944109">
                <a:moveTo>
                  <a:pt x="762000" y="4918456"/>
                </a:moveTo>
                <a:lnTo>
                  <a:pt x="711200" y="4918456"/>
                </a:lnTo>
                <a:lnTo>
                  <a:pt x="711200" y="4943856"/>
                </a:lnTo>
                <a:lnTo>
                  <a:pt x="762000" y="4943856"/>
                </a:lnTo>
                <a:lnTo>
                  <a:pt x="762000" y="4918456"/>
                </a:lnTo>
                <a:close/>
              </a:path>
              <a:path w="8675370" h="4944109">
                <a:moveTo>
                  <a:pt x="863600" y="4918456"/>
                </a:moveTo>
                <a:lnTo>
                  <a:pt x="812800" y="4918456"/>
                </a:lnTo>
                <a:lnTo>
                  <a:pt x="812800" y="4943856"/>
                </a:lnTo>
                <a:lnTo>
                  <a:pt x="863600" y="4943856"/>
                </a:lnTo>
                <a:lnTo>
                  <a:pt x="863600" y="4918456"/>
                </a:lnTo>
                <a:close/>
              </a:path>
              <a:path w="8675370" h="4944109">
                <a:moveTo>
                  <a:pt x="965200" y="4918456"/>
                </a:moveTo>
                <a:lnTo>
                  <a:pt x="914400" y="4918456"/>
                </a:lnTo>
                <a:lnTo>
                  <a:pt x="914400" y="4943856"/>
                </a:lnTo>
                <a:lnTo>
                  <a:pt x="965200" y="4943856"/>
                </a:lnTo>
                <a:lnTo>
                  <a:pt x="965200" y="4918456"/>
                </a:lnTo>
                <a:close/>
              </a:path>
              <a:path w="8675370" h="4944109">
                <a:moveTo>
                  <a:pt x="1066800" y="4918456"/>
                </a:moveTo>
                <a:lnTo>
                  <a:pt x="1016000" y="4918456"/>
                </a:lnTo>
                <a:lnTo>
                  <a:pt x="1016000" y="4943856"/>
                </a:lnTo>
                <a:lnTo>
                  <a:pt x="1066800" y="4943856"/>
                </a:lnTo>
                <a:lnTo>
                  <a:pt x="1066800" y="4918456"/>
                </a:lnTo>
                <a:close/>
              </a:path>
              <a:path w="8675370" h="4944109">
                <a:moveTo>
                  <a:pt x="1168400" y="4918456"/>
                </a:moveTo>
                <a:lnTo>
                  <a:pt x="1117600" y="4918456"/>
                </a:lnTo>
                <a:lnTo>
                  <a:pt x="1117600" y="4943856"/>
                </a:lnTo>
                <a:lnTo>
                  <a:pt x="1168400" y="4943856"/>
                </a:lnTo>
                <a:lnTo>
                  <a:pt x="1168400" y="4918456"/>
                </a:lnTo>
                <a:close/>
              </a:path>
              <a:path w="8675370" h="4944109">
                <a:moveTo>
                  <a:pt x="1270000" y="4918456"/>
                </a:moveTo>
                <a:lnTo>
                  <a:pt x="1219200" y="4918456"/>
                </a:lnTo>
                <a:lnTo>
                  <a:pt x="1219200" y="4943856"/>
                </a:lnTo>
                <a:lnTo>
                  <a:pt x="1270000" y="4943856"/>
                </a:lnTo>
                <a:lnTo>
                  <a:pt x="1270000" y="4918456"/>
                </a:lnTo>
                <a:close/>
              </a:path>
              <a:path w="8675370" h="4944109">
                <a:moveTo>
                  <a:pt x="1371600" y="4918456"/>
                </a:moveTo>
                <a:lnTo>
                  <a:pt x="1320800" y="4918456"/>
                </a:lnTo>
                <a:lnTo>
                  <a:pt x="1320800" y="4943856"/>
                </a:lnTo>
                <a:lnTo>
                  <a:pt x="1371600" y="4943856"/>
                </a:lnTo>
                <a:lnTo>
                  <a:pt x="1371600" y="4918456"/>
                </a:lnTo>
                <a:close/>
              </a:path>
              <a:path w="8675370" h="4944109">
                <a:moveTo>
                  <a:pt x="1473200" y="4918456"/>
                </a:moveTo>
                <a:lnTo>
                  <a:pt x="1422400" y="4918456"/>
                </a:lnTo>
                <a:lnTo>
                  <a:pt x="1422400" y="4943856"/>
                </a:lnTo>
                <a:lnTo>
                  <a:pt x="1473200" y="4943856"/>
                </a:lnTo>
                <a:lnTo>
                  <a:pt x="1473200" y="4918456"/>
                </a:lnTo>
                <a:close/>
              </a:path>
              <a:path w="8675370" h="4944109">
                <a:moveTo>
                  <a:pt x="1574800" y="4918456"/>
                </a:moveTo>
                <a:lnTo>
                  <a:pt x="1524000" y="4918456"/>
                </a:lnTo>
                <a:lnTo>
                  <a:pt x="1524000" y="4943856"/>
                </a:lnTo>
                <a:lnTo>
                  <a:pt x="1574800" y="4943856"/>
                </a:lnTo>
                <a:lnTo>
                  <a:pt x="1574800" y="4918456"/>
                </a:lnTo>
                <a:close/>
              </a:path>
              <a:path w="8675370" h="4944109">
                <a:moveTo>
                  <a:pt x="1676400" y="4918456"/>
                </a:moveTo>
                <a:lnTo>
                  <a:pt x="1625600" y="4918456"/>
                </a:lnTo>
                <a:lnTo>
                  <a:pt x="1625600" y="4943856"/>
                </a:lnTo>
                <a:lnTo>
                  <a:pt x="1676400" y="4943856"/>
                </a:lnTo>
                <a:lnTo>
                  <a:pt x="1676400" y="4918456"/>
                </a:lnTo>
                <a:close/>
              </a:path>
              <a:path w="8675370" h="4944109">
                <a:moveTo>
                  <a:pt x="1778000" y="4918456"/>
                </a:moveTo>
                <a:lnTo>
                  <a:pt x="1727200" y="4918456"/>
                </a:lnTo>
                <a:lnTo>
                  <a:pt x="1727200" y="4943856"/>
                </a:lnTo>
                <a:lnTo>
                  <a:pt x="1778000" y="4943856"/>
                </a:lnTo>
                <a:lnTo>
                  <a:pt x="1778000" y="4918456"/>
                </a:lnTo>
                <a:close/>
              </a:path>
              <a:path w="8675370" h="4944109">
                <a:moveTo>
                  <a:pt x="1879600" y="4918456"/>
                </a:moveTo>
                <a:lnTo>
                  <a:pt x="1828800" y="4918456"/>
                </a:lnTo>
                <a:lnTo>
                  <a:pt x="1828800" y="4943856"/>
                </a:lnTo>
                <a:lnTo>
                  <a:pt x="1879600" y="4943856"/>
                </a:lnTo>
                <a:lnTo>
                  <a:pt x="1879600" y="4918456"/>
                </a:lnTo>
                <a:close/>
              </a:path>
              <a:path w="8675370" h="4944109">
                <a:moveTo>
                  <a:pt x="1981200" y="4918456"/>
                </a:moveTo>
                <a:lnTo>
                  <a:pt x="1930400" y="4918456"/>
                </a:lnTo>
                <a:lnTo>
                  <a:pt x="1930400" y="4943856"/>
                </a:lnTo>
                <a:lnTo>
                  <a:pt x="1981200" y="4943856"/>
                </a:lnTo>
                <a:lnTo>
                  <a:pt x="1981200" y="4918456"/>
                </a:lnTo>
                <a:close/>
              </a:path>
              <a:path w="8675370" h="4944109">
                <a:moveTo>
                  <a:pt x="2082800" y="4918456"/>
                </a:moveTo>
                <a:lnTo>
                  <a:pt x="2032000" y="4918456"/>
                </a:lnTo>
                <a:lnTo>
                  <a:pt x="2032000" y="4943856"/>
                </a:lnTo>
                <a:lnTo>
                  <a:pt x="2082800" y="4943856"/>
                </a:lnTo>
                <a:lnTo>
                  <a:pt x="2082800" y="4918456"/>
                </a:lnTo>
                <a:close/>
              </a:path>
              <a:path w="8675370" h="4944109">
                <a:moveTo>
                  <a:pt x="2184400" y="4918456"/>
                </a:moveTo>
                <a:lnTo>
                  <a:pt x="2133600" y="4918456"/>
                </a:lnTo>
                <a:lnTo>
                  <a:pt x="2133600" y="4943856"/>
                </a:lnTo>
                <a:lnTo>
                  <a:pt x="2184400" y="4943856"/>
                </a:lnTo>
                <a:lnTo>
                  <a:pt x="2184400" y="4918456"/>
                </a:lnTo>
                <a:close/>
              </a:path>
              <a:path w="8675370" h="4944109">
                <a:moveTo>
                  <a:pt x="2286000" y="4918456"/>
                </a:moveTo>
                <a:lnTo>
                  <a:pt x="2235200" y="4918456"/>
                </a:lnTo>
                <a:lnTo>
                  <a:pt x="2235200" y="4943856"/>
                </a:lnTo>
                <a:lnTo>
                  <a:pt x="2286000" y="4943856"/>
                </a:lnTo>
                <a:lnTo>
                  <a:pt x="2286000" y="4918456"/>
                </a:lnTo>
                <a:close/>
              </a:path>
              <a:path w="8675370" h="4944109">
                <a:moveTo>
                  <a:pt x="2387600" y="4918456"/>
                </a:moveTo>
                <a:lnTo>
                  <a:pt x="2336800" y="4918456"/>
                </a:lnTo>
                <a:lnTo>
                  <a:pt x="2336800" y="4943856"/>
                </a:lnTo>
                <a:lnTo>
                  <a:pt x="2387600" y="4943856"/>
                </a:lnTo>
                <a:lnTo>
                  <a:pt x="2387600" y="4918456"/>
                </a:lnTo>
                <a:close/>
              </a:path>
              <a:path w="8675370" h="4944109">
                <a:moveTo>
                  <a:pt x="2489200" y="4918456"/>
                </a:moveTo>
                <a:lnTo>
                  <a:pt x="2438400" y="4918456"/>
                </a:lnTo>
                <a:lnTo>
                  <a:pt x="2438400" y="4943856"/>
                </a:lnTo>
                <a:lnTo>
                  <a:pt x="2489200" y="4943856"/>
                </a:lnTo>
                <a:lnTo>
                  <a:pt x="2489200" y="4918456"/>
                </a:lnTo>
                <a:close/>
              </a:path>
              <a:path w="8675370" h="4944109">
                <a:moveTo>
                  <a:pt x="4338320" y="4695444"/>
                </a:moveTo>
                <a:lnTo>
                  <a:pt x="4312920" y="4695444"/>
                </a:lnTo>
                <a:lnTo>
                  <a:pt x="4312920" y="4746244"/>
                </a:lnTo>
                <a:lnTo>
                  <a:pt x="4338320" y="4746244"/>
                </a:lnTo>
                <a:lnTo>
                  <a:pt x="4338320" y="4695444"/>
                </a:lnTo>
                <a:close/>
              </a:path>
              <a:path w="8675370" h="4944109">
                <a:moveTo>
                  <a:pt x="4338320" y="4593844"/>
                </a:moveTo>
                <a:lnTo>
                  <a:pt x="4312920" y="4593844"/>
                </a:lnTo>
                <a:lnTo>
                  <a:pt x="4312920" y="4644644"/>
                </a:lnTo>
                <a:lnTo>
                  <a:pt x="4338320" y="4644644"/>
                </a:lnTo>
                <a:lnTo>
                  <a:pt x="4338320" y="4593844"/>
                </a:lnTo>
                <a:close/>
              </a:path>
              <a:path w="8675370" h="4944109">
                <a:moveTo>
                  <a:pt x="4338320" y="4492244"/>
                </a:moveTo>
                <a:lnTo>
                  <a:pt x="4312920" y="4492244"/>
                </a:lnTo>
                <a:lnTo>
                  <a:pt x="4312920" y="4543044"/>
                </a:lnTo>
                <a:lnTo>
                  <a:pt x="4338320" y="4543044"/>
                </a:lnTo>
                <a:lnTo>
                  <a:pt x="4338320" y="4492244"/>
                </a:lnTo>
                <a:close/>
              </a:path>
              <a:path w="8675370" h="4944109">
                <a:moveTo>
                  <a:pt x="4338320" y="4390644"/>
                </a:moveTo>
                <a:lnTo>
                  <a:pt x="4312920" y="4390644"/>
                </a:lnTo>
                <a:lnTo>
                  <a:pt x="4312920" y="4441444"/>
                </a:lnTo>
                <a:lnTo>
                  <a:pt x="4338320" y="4441444"/>
                </a:lnTo>
                <a:lnTo>
                  <a:pt x="4338320" y="4390644"/>
                </a:lnTo>
                <a:close/>
              </a:path>
              <a:path w="8675370" h="4944109">
                <a:moveTo>
                  <a:pt x="4338320" y="4289044"/>
                </a:moveTo>
                <a:lnTo>
                  <a:pt x="4312920" y="4289044"/>
                </a:lnTo>
                <a:lnTo>
                  <a:pt x="4312920" y="4339844"/>
                </a:lnTo>
                <a:lnTo>
                  <a:pt x="4338320" y="4339844"/>
                </a:lnTo>
                <a:lnTo>
                  <a:pt x="4338320" y="4289044"/>
                </a:lnTo>
                <a:close/>
              </a:path>
              <a:path w="8675370" h="4944109">
                <a:moveTo>
                  <a:pt x="4338320" y="4187444"/>
                </a:moveTo>
                <a:lnTo>
                  <a:pt x="4312920" y="4187444"/>
                </a:lnTo>
                <a:lnTo>
                  <a:pt x="4312920" y="4238244"/>
                </a:lnTo>
                <a:lnTo>
                  <a:pt x="4338320" y="4238244"/>
                </a:lnTo>
                <a:lnTo>
                  <a:pt x="4338320" y="4187444"/>
                </a:lnTo>
                <a:close/>
              </a:path>
              <a:path w="8675370" h="4944109">
                <a:moveTo>
                  <a:pt x="4338320" y="4085844"/>
                </a:moveTo>
                <a:lnTo>
                  <a:pt x="4312920" y="4085844"/>
                </a:lnTo>
                <a:lnTo>
                  <a:pt x="4312920" y="4136644"/>
                </a:lnTo>
                <a:lnTo>
                  <a:pt x="4338320" y="4136644"/>
                </a:lnTo>
                <a:lnTo>
                  <a:pt x="4338320" y="4085844"/>
                </a:lnTo>
                <a:close/>
              </a:path>
              <a:path w="8675370" h="4944109">
                <a:moveTo>
                  <a:pt x="4338320" y="3984244"/>
                </a:moveTo>
                <a:lnTo>
                  <a:pt x="4312920" y="3984244"/>
                </a:lnTo>
                <a:lnTo>
                  <a:pt x="4312920" y="4035044"/>
                </a:lnTo>
                <a:lnTo>
                  <a:pt x="4338320" y="4035044"/>
                </a:lnTo>
                <a:lnTo>
                  <a:pt x="4338320" y="3984244"/>
                </a:lnTo>
                <a:close/>
              </a:path>
              <a:path w="8675370" h="4944109">
                <a:moveTo>
                  <a:pt x="4338320" y="3882644"/>
                </a:moveTo>
                <a:lnTo>
                  <a:pt x="4312920" y="3882644"/>
                </a:lnTo>
                <a:lnTo>
                  <a:pt x="4312920" y="3933444"/>
                </a:lnTo>
                <a:lnTo>
                  <a:pt x="4338320" y="3933444"/>
                </a:lnTo>
                <a:lnTo>
                  <a:pt x="4338320" y="3882644"/>
                </a:lnTo>
                <a:close/>
              </a:path>
              <a:path w="8675370" h="4944109">
                <a:moveTo>
                  <a:pt x="4338320" y="3781044"/>
                </a:moveTo>
                <a:lnTo>
                  <a:pt x="4312920" y="3781044"/>
                </a:lnTo>
                <a:lnTo>
                  <a:pt x="4312920" y="3831844"/>
                </a:lnTo>
                <a:lnTo>
                  <a:pt x="4338320" y="3831844"/>
                </a:lnTo>
                <a:lnTo>
                  <a:pt x="4338320" y="3781044"/>
                </a:lnTo>
                <a:close/>
              </a:path>
              <a:path w="8675370" h="4944109">
                <a:moveTo>
                  <a:pt x="4338320" y="3679444"/>
                </a:moveTo>
                <a:lnTo>
                  <a:pt x="4312920" y="3679444"/>
                </a:lnTo>
                <a:lnTo>
                  <a:pt x="4312920" y="3730244"/>
                </a:lnTo>
                <a:lnTo>
                  <a:pt x="4338320" y="3730244"/>
                </a:lnTo>
                <a:lnTo>
                  <a:pt x="4338320" y="3679444"/>
                </a:lnTo>
                <a:close/>
              </a:path>
              <a:path w="8675370" h="4944109">
                <a:moveTo>
                  <a:pt x="4338320" y="3577844"/>
                </a:moveTo>
                <a:lnTo>
                  <a:pt x="4312920" y="3577844"/>
                </a:lnTo>
                <a:lnTo>
                  <a:pt x="4312920" y="3628644"/>
                </a:lnTo>
                <a:lnTo>
                  <a:pt x="4338320" y="3628644"/>
                </a:lnTo>
                <a:lnTo>
                  <a:pt x="4338320" y="3577844"/>
                </a:lnTo>
                <a:close/>
              </a:path>
              <a:path w="8675370" h="4944109">
                <a:moveTo>
                  <a:pt x="4338320" y="3476244"/>
                </a:moveTo>
                <a:lnTo>
                  <a:pt x="4312920" y="3476244"/>
                </a:lnTo>
                <a:lnTo>
                  <a:pt x="4312920" y="3527044"/>
                </a:lnTo>
                <a:lnTo>
                  <a:pt x="4338320" y="3527044"/>
                </a:lnTo>
                <a:lnTo>
                  <a:pt x="4338320" y="3476244"/>
                </a:lnTo>
                <a:close/>
              </a:path>
              <a:path w="8675370" h="4944109">
                <a:moveTo>
                  <a:pt x="4338320" y="3374644"/>
                </a:moveTo>
                <a:lnTo>
                  <a:pt x="4312920" y="3374644"/>
                </a:lnTo>
                <a:lnTo>
                  <a:pt x="4312920" y="3425444"/>
                </a:lnTo>
                <a:lnTo>
                  <a:pt x="4338320" y="3425444"/>
                </a:lnTo>
                <a:lnTo>
                  <a:pt x="4338320" y="3374644"/>
                </a:lnTo>
                <a:close/>
              </a:path>
              <a:path w="8675370" h="4944109">
                <a:moveTo>
                  <a:pt x="4338320" y="3273044"/>
                </a:moveTo>
                <a:lnTo>
                  <a:pt x="4312920" y="3273044"/>
                </a:lnTo>
                <a:lnTo>
                  <a:pt x="4312920" y="3323844"/>
                </a:lnTo>
                <a:lnTo>
                  <a:pt x="4338320" y="3323844"/>
                </a:lnTo>
                <a:lnTo>
                  <a:pt x="4338320" y="3273044"/>
                </a:lnTo>
                <a:close/>
              </a:path>
              <a:path w="8675370" h="4944109">
                <a:moveTo>
                  <a:pt x="4338320" y="3171444"/>
                </a:moveTo>
                <a:lnTo>
                  <a:pt x="4312920" y="3171444"/>
                </a:lnTo>
                <a:lnTo>
                  <a:pt x="4312920" y="3222244"/>
                </a:lnTo>
                <a:lnTo>
                  <a:pt x="4338320" y="3222244"/>
                </a:lnTo>
                <a:lnTo>
                  <a:pt x="4338320" y="3171444"/>
                </a:lnTo>
                <a:close/>
              </a:path>
              <a:path w="8675370" h="4944109">
                <a:moveTo>
                  <a:pt x="4338320" y="3069844"/>
                </a:moveTo>
                <a:lnTo>
                  <a:pt x="4312920" y="3069844"/>
                </a:lnTo>
                <a:lnTo>
                  <a:pt x="4312920" y="3120644"/>
                </a:lnTo>
                <a:lnTo>
                  <a:pt x="4338320" y="3120644"/>
                </a:lnTo>
                <a:lnTo>
                  <a:pt x="4338320" y="3069844"/>
                </a:lnTo>
                <a:close/>
              </a:path>
              <a:path w="8675370" h="4944109">
                <a:moveTo>
                  <a:pt x="4338320" y="2968244"/>
                </a:moveTo>
                <a:lnTo>
                  <a:pt x="4312920" y="2968244"/>
                </a:lnTo>
                <a:lnTo>
                  <a:pt x="4312920" y="3019044"/>
                </a:lnTo>
                <a:lnTo>
                  <a:pt x="4338320" y="3019044"/>
                </a:lnTo>
                <a:lnTo>
                  <a:pt x="4338320" y="2968244"/>
                </a:lnTo>
                <a:close/>
              </a:path>
              <a:path w="8675370" h="4944109">
                <a:moveTo>
                  <a:pt x="4338320" y="2866644"/>
                </a:moveTo>
                <a:lnTo>
                  <a:pt x="4312920" y="2866644"/>
                </a:lnTo>
                <a:lnTo>
                  <a:pt x="4312920" y="2917444"/>
                </a:lnTo>
                <a:lnTo>
                  <a:pt x="4338320" y="2917444"/>
                </a:lnTo>
                <a:lnTo>
                  <a:pt x="4338320" y="2866644"/>
                </a:lnTo>
                <a:close/>
              </a:path>
              <a:path w="8675370" h="4944109">
                <a:moveTo>
                  <a:pt x="4338320" y="2765044"/>
                </a:moveTo>
                <a:lnTo>
                  <a:pt x="4312920" y="2765044"/>
                </a:lnTo>
                <a:lnTo>
                  <a:pt x="4312920" y="2815844"/>
                </a:lnTo>
                <a:lnTo>
                  <a:pt x="4338320" y="2815844"/>
                </a:lnTo>
                <a:lnTo>
                  <a:pt x="4338320" y="2765044"/>
                </a:lnTo>
                <a:close/>
              </a:path>
              <a:path w="8675370" h="4944109">
                <a:moveTo>
                  <a:pt x="4338320" y="2663444"/>
                </a:moveTo>
                <a:lnTo>
                  <a:pt x="4312920" y="2663444"/>
                </a:lnTo>
                <a:lnTo>
                  <a:pt x="4312920" y="2714244"/>
                </a:lnTo>
                <a:lnTo>
                  <a:pt x="4338320" y="2714244"/>
                </a:lnTo>
                <a:lnTo>
                  <a:pt x="4338320" y="2663444"/>
                </a:lnTo>
                <a:close/>
              </a:path>
              <a:path w="8675370" h="4944109">
                <a:moveTo>
                  <a:pt x="4338320" y="2561844"/>
                </a:moveTo>
                <a:lnTo>
                  <a:pt x="4312920" y="2561844"/>
                </a:lnTo>
                <a:lnTo>
                  <a:pt x="4312920" y="2612644"/>
                </a:lnTo>
                <a:lnTo>
                  <a:pt x="4338320" y="2612644"/>
                </a:lnTo>
                <a:lnTo>
                  <a:pt x="4338320" y="2561844"/>
                </a:lnTo>
                <a:close/>
              </a:path>
              <a:path w="8675370" h="4944109">
                <a:moveTo>
                  <a:pt x="4338320" y="2133600"/>
                </a:moveTo>
                <a:lnTo>
                  <a:pt x="4312920" y="2133600"/>
                </a:lnTo>
                <a:lnTo>
                  <a:pt x="4312920" y="2184400"/>
                </a:lnTo>
                <a:lnTo>
                  <a:pt x="4338320" y="2184400"/>
                </a:lnTo>
                <a:lnTo>
                  <a:pt x="4338320" y="2133600"/>
                </a:lnTo>
                <a:close/>
              </a:path>
              <a:path w="8675370" h="4944109">
                <a:moveTo>
                  <a:pt x="4338320" y="2032000"/>
                </a:moveTo>
                <a:lnTo>
                  <a:pt x="4312920" y="2032000"/>
                </a:lnTo>
                <a:lnTo>
                  <a:pt x="4312920" y="2082800"/>
                </a:lnTo>
                <a:lnTo>
                  <a:pt x="4338320" y="2082800"/>
                </a:lnTo>
                <a:lnTo>
                  <a:pt x="4338320" y="2032000"/>
                </a:lnTo>
                <a:close/>
              </a:path>
              <a:path w="8675370" h="4944109">
                <a:moveTo>
                  <a:pt x="4338320" y="1930400"/>
                </a:moveTo>
                <a:lnTo>
                  <a:pt x="4312920" y="1930400"/>
                </a:lnTo>
                <a:lnTo>
                  <a:pt x="4312920" y="1981200"/>
                </a:lnTo>
                <a:lnTo>
                  <a:pt x="4338320" y="1981200"/>
                </a:lnTo>
                <a:lnTo>
                  <a:pt x="4338320" y="1930400"/>
                </a:lnTo>
                <a:close/>
              </a:path>
              <a:path w="8675370" h="4944109">
                <a:moveTo>
                  <a:pt x="4338320" y="1828800"/>
                </a:moveTo>
                <a:lnTo>
                  <a:pt x="4312920" y="1828800"/>
                </a:lnTo>
                <a:lnTo>
                  <a:pt x="4312920" y="1879600"/>
                </a:lnTo>
                <a:lnTo>
                  <a:pt x="4338320" y="1879600"/>
                </a:lnTo>
                <a:lnTo>
                  <a:pt x="4338320" y="1828800"/>
                </a:lnTo>
                <a:close/>
              </a:path>
              <a:path w="8675370" h="4944109">
                <a:moveTo>
                  <a:pt x="4338320" y="1727200"/>
                </a:moveTo>
                <a:lnTo>
                  <a:pt x="4312920" y="1727200"/>
                </a:lnTo>
                <a:lnTo>
                  <a:pt x="4312920" y="1778000"/>
                </a:lnTo>
                <a:lnTo>
                  <a:pt x="4338320" y="1778000"/>
                </a:lnTo>
                <a:lnTo>
                  <a:pt x="4338320" y="1727200"/>
                </a:lnTo>
                <a:close/>
              </a:path>
              <a:path w="8675370" h="4944109">
                <a:moveTo>
                  <a:pt x="4338320" y="1625600"/>
                </a:moveTo>
                <a:lnTo>
                  <a:pt x="4312920" y="1625600"/>
                </a:lnTo>
                <a:lnTo>
                  <a:pt x="4312920" y="1676400"/>
                </a:lnTo>
                <a:lnTo>
                  <a:pt x="4338320" y="1676400"/>
                </a:lnTo>
                <a:lnTo>
                  <a:pt x="4338320" y="1625600"/>
                </a:lnTo>
                <a:close/>
              </a:path>
              <a:path w="8675370" h="4944109">
                <a:moveTo>
                  <a:pt x="4338320" y="1524000"/>
                </a:moveTo>
                <a:lnTo>
                  <a:pt x="4312920" y="1524000"/>
                </a:lnTo>
                <a:lnTo>
                  <a:pt x="4312920" y="1574800"/>
                </a:lnTo>
                <a:lnTo>
                  <a:pt x="4338320" y="1574800"/>
                </a:lnTo>
                <a:lnTo>
                  <a:pt x="4338320" y="1524000"/>
                </a:lnTo>
                <a:close/>
              </a:path>
              <a:path w="8675370" h="4944109">
                <a:moveTo>
                  <a:pt x="4338320" y="1422400"/>
                </a:moveTo>
                <a:lnTo>
                  <a:pt x="4312920" y="1422400"/>
                </a:lnTo>
                <a:lnTo>
                  <a:pt x="4312920" y="1473200"/>
                </a:lnTo>
                <a:lnTo>
                  <a:pt x="4338320" y="1473200"/>
                </a:lnTo>
                <a:lnTo>
                  <a:pt x="4338320" y="1422400"/>
                </a:lnTo>
                <a:close/>
              </a:path>
              <a:path w="8675370" h="4944109">
                <a:moveTo>
                  <a:pt x="4338320" y="1320800"/>
                </a:moveTo>
                <a:lnTo>
                  <a:pt x="4312920" y="1320800"/>
                </a:lnTo>
                <a:lnTo>
                  <a:pt x="4312920" y="1371600"/>
                </a:lnTo>
                <a:lnTo>
                  <a:pt x="4338320" y="1371600"/>
                </a:lnTo>
                <a:lnTo>
                  <a:pt x="4338320" y="1320800"/>
                </a:lnTo>
                <a:close/>
              </a:path>
              <a:path w="8675370" h="4944109">
                <a:moveTo>
                  <a:pt x="4338320" y="1219200"/>
                </a:moveTo>
                <a:lnTo>
                  <a:pt x="4312920" y="1219200"/>
                </a:lnTo>
                <a:lnTo>
                  <a:pt x="4312920" y="1270000"/>
                </a:lnTo>
                <a:lnTo>
                  <a:pt x="4338320" y="1270000"/>
                </a:lnTo>
                <a:lnTo>
                  <a:pt x="4338320" y="1219200"/>
                </a:lnTo>
                <a:close/>
              </a:path>
              <a:path w="8675370" h="4944109">
                <a:moveTo>
                  <a:pt x="4338320" y="1117600"/>
                </a:moveTo>
                <a:lnTo>
                  <a:pt x="4312920" y="1117600"/>
                </a:lnTo>
                <a:lnTo>
                  <a:pt x="4312920" y="1168400"/>
                </a:lnTo>
                <a:lnTo>
                  <a:pt x="4338320" y="1168400"/>
                </a:lnTo>
                <a:lnTo>
                  <a:pt x="4338320" y="1117600"/>
                </a:lnTo>
                <a:close/>
              </a:path>
              <a:path w="8675370" h="4944109">
                <a:moveTo>
                  <a:pt x="4338320" y="1016000"/>
                </a:moveTo>
                <a:lnTo>
                  <a:pt x="4312920" y="1016000"/>
                </a:lnTo>
                <a:lnTo>
                  <a:pt x="4312920" y="1066800"/>
                </a:lnTo>
                <a:lnTo>
                  <a:pt x="4338320" y="1066800"/>
                </a:lnTo>
                <a:lnTo>
                  <a:pt x="4338320" y="1016000"/>
                </a:lnTo>
                <a:close/>
              </a:path>
              <a:path w="8675370" h="4944109">
                <a:moveTo>
                  <a:pt x="4338320" y="914400"/>
                </a:moveTo>
                <a:lnTo>
                  <a:pt x="4312920" y="914400"/>
                </a:lnTo>
                <a:lnTo>
                  <a:pt x="4312920" y="965200"/>
                </a:lnTo>
                <a:lnTo>
                  <a:pt x="4338320" y="965200"/>
                </a:lnTo>
                <a:lnTo>
                  <a:pt x="4338320" y="914400"/>
                </a:lnTo>
                <a:close/>
              </a:path>
              <a:path w="8675370" h="4944109">
                <a:moveTo>
                  <a:pt x="4338320" y="812800"/>
                </a:moveTo>
                <a:lnTo>
                  <a:pt x="4312920" y="812800"/>
                </a:lnTo>
                <a:lnTo>
                  <a:pt x="4312920" y="863600"/>
                </a:lnTo>
                <a:lnTo>
                  <a:pt x="4338320" y="863600"/>
                </a:lnTo>
                <a:lnTo>
                  <a:pt x="4338320" y="812800"/>
                </a:lnTo>
                <a:close/>
              </a:path>
              <a:path w="8675370" h="4944109">
                <a:moveTo>
                  <a:pt x="4338320" y="711200"/>
                </a:moveTo>
                <a:lnTo>
                  <a:pt x="4312920" y="711200"/>
                </a:lnTo>
                <a:lnTo>
                  <a:pt x="4312920" y="762000"/>
                </a:lnTo>
                <a:lnTo>
                  <a:pt x="4338320" y="762000"/>
                </a:lnTo>
                <a:lnTo>
                  <a:pt x="4338320" y="711200"/>
                </a:lnTo>
                <a:close/>
              </a:path>
              <a:path w="8675370" h="4944109">
                <a:moveTo>
                  <a:pt x="4338320" y="609600"/>
                </a:moveTo>
                <a:lnTo>
                  <a:pt x="4312920" y="609600"/>
                </a:lnTo>
                <a:lnTo>
                  <a:pt x="4312920" y="660400"/>
                </a:lnTo>
                <a:lnTo>
                  <a:pt x="4338320" y="660400"/>
                </a:lnTo>
                <a:lnTo>
                  <a:pt x="4338320" y="609600"/>
                </a:lnTo>
                <a:close/>
              </a:path>
              <a:path w="8675370" h="4944109">
                <a:moveTo>
                  <a:pt x="4338320" y="508000"/>
                </a:moveTo>
                <a:lnTo>
                  <a:pt x="4312920" y="508000"/>
                </a:lnTo>
                <a:lnTo>
                  <a:pt x="4312920" y="558800"/>
                </a:lnTo>
                <a:lnTo>
                  <a:pt x="4338320" y="558800"/>
                </a:lnTo>
                <a:lnTo>
                  <a:pt x="4338320" y="508000"/>
                </a:lnTo>
                <a:close/>
              </a:path>
              <a:path w="8675370" h="4944109">
                <a:moveTo>
                  <a:pt x="4338320" y="406400"/>
                </a:moveTo>
                <a:lnTo>
                  <a:pt x="4312920" y="406400"/>
                </a:lnTo>
                <a:lnTo>
                  <a:pt x="4312920" y="457200"/>
                </a:lnTo>
                <a:lnTo>
                  <a:pt x="4338320" y="457200"/>
                </a:lnTo>
                <a:lnTo>
                  <a:pt x="4338320" y="406400"/>
                </a:lnTo>
                <a:close/>
              </a:path>
              <a:path w="8675370" h="4944109">
                <a:moveTo>
                  <a:pt x="4338320" y="304800"/>
                </a:moveTo>
                <a:lnTo>
                  <a:pt x="4312920" y="304800"/>
                </a:lnTo>
                <a:lnTo>
                  <a:pt x="4312920" y="355600"/>
                </a:lnTo>
                <a:lnTo>
                  <a:pt x="4338320" y="355600"/>
                </a:lnTo>
                <a:lnTo>
                  <a:pt x="4338320" y="304800"/>
                </a:lnTo>
                <a:close/>
              </a:path>
              <a:path w="8675370" h="4944109">
                <a:moveTo>
                  <a:pt x="4338320" y="203200"/>
                </a:moveTo>
                <a:lnTo>
                  <a:pt x="4312920" y="203200"/>
                </a:lnTo>
                <a:lnTo>
                  <a:pt x="4312920" y="254000"/>
                </a:lnTo>
                <a:lnTo>
                  <a:pt x="4338320" y="254000"/>
                </a:lnTo>
                <a:lnTo>
                  <a:pt x="4338320" y="203200"/>
                </a:lnTo>
                <a:close/>
              </a:path>
              <a:path w="8675370" h="4944109">
                <a:moveTo>
                  <a:pt x="4338320" y="101600"/>
                </a:moveTo>
                <a:lnTo>
                  <a:pt x="4312920" y="101600"/>
                </a:lnTo>
                <a:lnTo>
                  <a:pt x="4312920" y="152400"/>
                </a:lnTo>
                <a:lnTo>
                  <a:pt x="4338320" y="152400"/>
                </a:lnTo>
                <a:lnTo>
                  <a:pt x="4338320" y="101600"/>
                </a:lnTo>
                <a:close/>
              </a:path>
              <a:path w="8675370" h="4944109">
                <a:moveTo>
                  <a:pt x="4338320" y="0"/>
                </a:moveTo>
                <a:lnTo>
                  <a:pt x="4312920" y="0"/>
                </a:lnTo>
                <a:lnTo>
                  <a:pt x="4312920" y="50800"/>
                </a:lnTo>
                <a:lnTo>
                  <a:pt x="4338320" y="50800"/>
                </a:lnTo>
                <a:lnTo>
                  <a:pt x="4338320" y="0"/>
                </a:lnTo>
                <a:close/>
              </a:path>
              <a:path w="8675370" h="4944109">
                <a:moveTo>
                  <a:pt x="8675370" y="4848364"/>
                </a:moveTo>
                <a:lnTo>
                  <a:pt x="0" y="4848364"/>
                </a:lnTo>
                <a:lnTo>
                  <a:pt x="0" y="4873752"/>
                </a:lnTo>
                <a:lnTo>
                  <a:pt x="8675370" y="4873752"/>
                </a:lnTo>
                <a:lnTo>
                  <a:pt x="8675370" y="4848364"/>
                </a:lnTo>
                <a:close/>
              </a:path>
              <a:path w="8675370" h="4944109">
                <a:moveTo>
                  <a:pt x="8675370" y="2432812"/>
                </a:moveTo>
                <a:lnTo>
                  <a:pt x="0" y="2432812"/>
                </a:lnTo>
                <a:lnTo>
                  <a:pt x="0" y="2458212"/>
                </a:lnTo>
                <a:lnTo>
                  <a:pt x="8675370" y="2458212"/>
                </a:lnTo>
                <a:lnTo>
                  <a:pt x="8675370" y="2432812"/>
                </a:lnTo>
                <a:close/>
              </a:path>
            </a:pathLst>
          </a:custGeom>
          <a:solidFill>
            <a:srgbClr val="BB92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717042" y="8836913"/>
            <a:ext cx="8675370" cy="2372995"/>
          </a:xfrm>
          <a:custGeom>
            <a:avLst/>
            <a:gdLst/>
            <a:ahLst/>
            <a:cxnLst/>
            <a:rect l="l" t="t" r="r" b="b"/>
            <a:pathLst>
              <a:path w="8675370" h="2372995">
                <a:moveTo>
                  <a:pt x="2489200" y="0"/>
                </a:moveTo>
                <a:lnTo>
                  <a:pt x="2438400" y="0"/>
                </a:lnTo>
                <a:lnTo>
                  <a:pt x="2438400" y="25400"/>
                </a:lnTo>
                <a:lnTo>
                  <a:pt x="2489200" y="25400"/>
                </a:lnTo>
                <a:lnTo>
                  <a:pt x="2489200" y="0"/>
                </a:lnTo>
                <a:close/>
              </a:path>
              <a:path w="8675370" h="2372995">
                <a:moveTo>
                  <a:pt x="2590787" y="0"/>
                </a:moveTo>
                <a:lnTo>
                  <a:pt x="2539987" y="0"/>
                </a:lnTo>
                <a:lnTo>
                  <a:pt x="2539987" y="25400"/>
                </a:lnTo>
                <a:lnTo>
                  <a:pt x="2590787" y="25400"/>
                </a:lnTo>
                <a:lnTo>
                  <a:pt x="2590787" y="0"/>
                </a:lnTo>
                <a:close/>
              </a:path>
              <a:path w="8675370" h="2372995">
                <a:moveTo>
                  <a:pt x="2692400" y="0"/>
                </a:moveTo>
                <a:lnTo>
                  <a:pt x="2641600" y="0"/>
                </a:lnTo>
                <a:lnTo>
                  <a:pt x="2641600" y="25400"/>
                </a:lnTo>
                <a:lnTo>
                  <a:pt x="2692400" y="25400"/>
                </a:lnTo>
                <a:lnTo>
                  <a:pt x="2692400" y="0"/>
                </a:lnTo>
                <a:close/>
              </a:path>
              <a:path w="8675370" h="2372995">
                <a:moveTo>
                  <a:pt x="2794000" y="0"/>
                </a:moveTo>
                <a:lnTo>
                  <a:pt x="2743200" y="0"/>
                </a:lnTo>
                <a:lnTo>
                  <a:pt x="2743200" y="25400"/>
                </a:lnTo>
                <a:lnTo>
                  <a:pt x="2794000" y="25400"/>
                </a:lnTo>
                <a:lnTo>
                  <a:pt x="2794000" y="0"/>
                </a:lnTo>
                <a:close/>
              </a:path>
              <a:path w="8675370" h="2372995">
                <a:moveTo>
                  <a:pt x="2895600" y="0"/>
                </a:moveTo>
                <a:lnTo>
                  <a:pt x="2844800" y="0"/>
                </a:lnTo>
                <a:lnTo>
                  <a:pt x="2844800" y="25400"/>
                </a:lnTo>
                <a:lnTo>
                  <a:pt x="2895600" y="25400"/>
                </a:lnTo>
                <a:lnTo>
                  <a:pt x="2895600" y="0"/>
                </a:lnTo>
                <a:close/>
              </a:path>
              <a:path w="8675370" h="2372995">
                <a:moveTo>
                  <a:pt x="2997200" y="0"/>
                </a:moveTo>
                <a:lnTo>
                  <a:pt x="2946400" y="0"/>
                </a:lnTo>
                <a:lnTo>
                  <a:pt x="2946400" y="25400"/>
                </a:lnTo>
                <a:lnTo>
                  <a:pt x="2997200" y="25400"/>
                </a:lnTo>
                <a:lnTo>
                  <a:pt x="2997200" y="0"/>
                </a:lnTo>
                <a:close/>
              </a:path>
              <a:path w="8675370" h="2372995">
                <a:moveTo>
                  <a:pt x="3098800" y="0"/>
                </a:moveTo>
                <a:lnTo>
                  <a:pt x="3048000" y="0"/>
                </a:lnTo>
                <a:lnTo>
                  <a:pt x="3048000" y="25400"/>
                </a:lnTo>
                <a:lnTo>
                  <a:pt x="3098800" y="25400"/>
                </a:lnTo>
                <a:lnTo>
                  <a:pt x="3098800" y="0"/>
                </a:lnTo>
                <a:close/>
              </a:path>
              <a:path w="8675370" h="2372995">
                <a:moveTo>
                  <a:pt x="3200400" y="0"/>
                </a:moveTo>
                <a:lnTo>
                  <a:pt x="3149600" y="0"/>
                </a:lnTo>
                <a:lnTo>
                  <a:pt x="3149600" y="25400"/>
                </a:lnTo>
                <a:lnTo>
                  <a:pt x="3200400" y="25400"/>
                </a:lnTo>
                <a:lnTo>
                  <a:pt x="3200400" y="0"/>
                </a:lnTo>
                <a:close/>
              </a:path>
              <a:path w="8675370" h="2372995">
                <a:moveTo>
                  <a:pt x="3302000" y="0"/>
                </a:moveTo>
                <a:lnTo>
                  <a:pt x="3251200" y="0"/>
                </a:lnTo>
                <a:lnTo>
                  <a:pt x="3251200" y="25400"/>
                </a:lnTo>
                <a:lnTo>
                  <a:pt x="3302000" y="25400"/>
                </a:lnTo>
                <a:lnTo>
                  <a:pt x="3302000" y="0"/>
                </a:lnTo>
                <a:close/>
              </a:path>
              <a:path w="8675370" h="2372995">
                <a:moveTo>
                  <a:pt x="3403600" y="0"/>
                </a:moveTo>
                <a:lnTo>
                  <a:pt x="3352800" y="0"/>
                </a:lnTo>
                <a:lnTo>
                  <a:pt x="3352800" y="25400"/>
                </a:lnTo>
                <a:lnTo>
                  <a:pt x="3403600" y="25400"/>
                </a:lnTo>
                <a:lnTo>
                  <a:pt x="3403600" y="0"/>
                </a:lnTo>
                <a:close/>
              </a:path>
              <a:path w="8675370" h="2372995">
                <a:moveTo>
                  <a:pt x="3505200" y="0"/>
                </a:moveTo>
                <a:lnTo>
                  <a:pt x="3454400" y="0"/>
                </a:lnTo>
                <a:lnTo>
                  <a:pt x="3454400" y="25400"/>
                </a:lnTo>
                <a:lnTo>
                  <a:pt x="3505200" y="25400"/>
                </a:lnTo>
                <a:lnTo>
                  <a:pt x="3505200" y="0"/>
                </a:lnTo>
                <a:close/>
              </a:path>
              <a:path w="8675370" h="2372995">
                <a:moveTo>
                  <a:pt x="3606800" y="0"/>
                </a:moveTo>
                <a:lnTo>
                  <a:pt x="3556000" y="0"/>
                </a:lnTo>
                <a:lnTo>
                  <a:pt x="3556000" y="25400"/>
                </a:lnTo>
                <a:lnTo>
                  <a:pt x="3606800" y="25400"/>
                </a:lnTo>
                <a:lnTo>
                  <a:pt x="3606800" y="0"/>
                </a:lnTo>
                <a:close/>
              </a:path>
              <a:path w="8675370" h="2372995">
                <a:moveTo>
                  <a:pt x="3708400" y="0"/>
                </a:moveTo>
                <a:lnTo>
                  <a:pt x="3657600" y="0"/>
                </a:lnTo>
                <a:lnTo>
                  <a:pt x="3657600" y="25400"/>
                </a:lnTo>
                <a:lnTo>
                  <a:pt x="3708400" y="25400"/>
                </a:lnTo>
                <a:lnTo>
                  <a:pt x="3708400" y="0"/>
                </a:lnTo>
                <a:close/>
              </a:path>
              <a:path w="8675370" h="2372995">
                <a:moveTo>
                  <a:pt x="3810000" y="0"/>
                </a:moveTo>
                <a:lnTo>
                  <a:pt x="3759200" y="0"/>
                </a:lnTo>
                <a:lnTo>
                  <a:pt x="3759200" y="25400"/>
                </a:lnTo>
                <a:lnTo>
                  <a:pt x="3810000" y="25400"/>
                </a:lnTo>
                <a:lnTo>
                  <a:pt x="3810000" y="0"/>
                </a:lnTo>
                <a:close/>
              </a:path>
              <a:path w="8675370" h="2372995">
                <a:moveTo>
                  <a:pt x="3911600" y="0"/>
                </a:moveTo>
                <a:lnTo>
                  <a:pt x="3860800" y="0"/>
                </a:lnTo>
                <a:lnTo>
                  <a:pt x="3860800" y="25400"/>
                </a:lnTo>
                <a:lnTo>
                  <a:pt x="3911600" y="25400"/>
                </a:lnTo>
                <a:lnTo>
                  <a:pt x="3911600" y="0"/>
                </a:lnTo>
                <a:close/>
              </a:path>
              <a:path w="8675370" h="2372995">
                <a:moveTo>
                  <a:pt x="4013200" y="0"/>
                </a:moveTo>
                <a:lnTo>
                  <a:pt x="3962400" y="0"/>
                </a:lnTo>
                <a:lnTo>
                  <a:pt x="3962400" y="25400"/>
                </a:lnTo>
                <a:lnTo>
                  <a:pt x="4013200" y="25400"/>
                </a:lnTo>
                <a:lnTo>
                  <a:pt x="4013200" y="0"/>
                </a:lnTo>
                <a:close/>
              </a:path>
              <a:path w="8675370" h="2372995">
                <a:moveTo>
                  <a:pt x="4114800" y="0"/>
                </a:moveTo>
                <a:lnTo>
                  <a:pt x="4064000" y="0"/>
                </a:lnTo>
                <a:lnTo>
                  <a:pt x="4064000" y="25400"/>
                </a:lnTo>
                <a:lnTo>
                  <a:pt x="4114800" y="25400"/>
                </a:lnTo>
                <a:lnTo>
                  <a:pt x="4114800" y="0"/>
                </a:lnTo>
                <a:close/>
              </a:path>
              <a:path w="8675370" h="2372995">
                <a:moveTo>
                  <a:pt x="4216400" y="0"/>
                </a:moveTo>
                <a:lnTo>
                  <a:pt x="4165600" y="0"/>
                </a:lnTo>
                <a:lnTo>
                  <a:pt x="4165600" y="25400"/>
                </a:lnTo>
                <a:lnTo>
                  <a:pt x="4216400" y="25400"/>
                </a:lnTo>
                <a:lnTo>
                  <a:pt x="4216400" y="0"/>
                </a:lnTo>
                <a:close/>
              </a:path>
              <a:path w="8675370" h="2372995">
                <a:moveTo>
                  <a:pt x="4318000" y="0"/>
                </a:moveTo>
                <a:lnTo>
                  <a:pt x="4267200" y="0"/>
                </a:lnTo>
                <a:lnTo>
                  <a:pt x="4267200" y="25400"/>
                </a:lnTo>
                <a:lnTo>
                  <a:pt x="4318000" y="25400"/>
                </a:lnTo>
                <a:lnTo>
                  <a:pt x="4318000" y="0"/>
                </a:lnTo>
                <a:close/>
              </a:path>
              <a:path w="8675370" h="2372995">
                <a:moveTo>
                  <a:pt x="4338320" y="2322068"/>
                </a:moveTo>
                <a:lnTo>
                  <a:pt x="4312920" y="2322068"/>
                </a:lnTo>
                <a:lnTo>
                  <a:pt x="4312920" y="2372868"/>
                </a:lnTo>
                <a:lnTo>
                  <a:pt x="4338320" y="2372868"/>
                </a:lnTo>
                <a:lnTo>
                  <a:pt x="4338320" y="2322068"/>
                </a:lnTo>
                <a:close/>
              </a:path>
              <a:path w="8675370" h="2372995">
                <a:moveTo>
                  <a:pt x="4338320" y="2220468"/>
                </a:moveTo>
                <a:lnTo>
                  <a:pt x="4312920" y="2220468"/>
                </a:lnTo>
                <a:lnTo>
                  <a:pt x="4312920" y="2271268"/>
                </a:lnTo>
                <a:lnTo>
                  <a:pt x="4338320" y="2271268"/>
                </a:lnTo>
                <a:lnTo>
                  <a:pt x="4338320" y="2220468"/>
                </a:lnTo>
                <a:close/>
              </a:path>
              <a:path w="8675370" h="2372995">
                <a:moveTo>
                  <a:pt x="4338320" y="2118868"/>
                </a:moveTo>
                <a:lnTo>
                  <a:pt x="4312920" y="2118868"/>
                </a:lnTo>
                <a:lnTo>
                  <a:pt x="4312920" y="2169668"/>
                </a:lnTo>
                <a:lnTo>
                  <a:pt x="4338320" y="2169668"/>
                </a:lnTo>
                <a:lnTo>
                  <a:pt x="4338320" y="2118868"/>
                </a:lnTo>
                <a:close/>
              </a:path>
              <a:path w="8675370" h="2372995">
                <a:moveTo>
                  <a:pt x="4338320" y="2017268"/>
                </a:moveTo>
                <a:lnTo>
                  <a:pt x="4312920" y="2017268"/>
                </a:lnTo>
                <a:lnTo>
                  <a:pt x="4312920" y="2068068"/>
                </a:lnTo>
                <a:lnTo>
                  <a:pt x="4338320" y="2068068"/>
                </a:lnTo>
                <a:lnTo>
                  <a:pt x="4338320" y="2017268"/>
                </a:lnTo>
                <a:close/>
              </a:path>
              <a:path w="8675370" h="2372995">
                <a:moveTo>
                  <a:pt x="4338320" y="1915668"/>
                </a:moveTo>
                <a:lnTo>
                  <a:pt x="4312920" y="1915668"/>
                </a:lnTo>
                <a:lnTo>
                  <a:pt x="4312920" y="1966468"/>
                </a:lnTo>
                <a:lnTo>
                  <a:pt x="4338320" y="1966468"/>
                </a:lnTo>
                <a:lnTo>
                  <a:pt x="4338320" y="1915668"/>
                </a:lnTo>
                <a:close/>
              </a:path>
              <a:path w="8675370" h="2372995">
                <a:moveTo>
                  <a:pt x="4338320" y="1814068"/>
                </a:moveTo>
                <a:lnTo>
                  <a:pt x="4312920" y="1814068"/>
                </a:lnTo>
                <a:lnTo>
                  <a:pt x="4312920" y="1864868"/>
                </a:lnTo>
                <a:lnTo>
                  <a:pt x="4338320" y="1864868"/>
                </a:lnTo>
                <a:lnTo>
                  <a:pt x="4338320" y="1814068"/>
                </a:lnTo>
                <a:close/>
              </a:path>
              <a:path w="8675370" h="2372995">
                <a:moveTo>
                  <a:pt x="4338320" y="1712468"/>
                </a:moveTo>
                <a:lnTo>
                  <a:pt x="4312920" y="1712468"/>
                </a:lnTo>
                <a:lnTo>
                  <a:pt x="4312920" y="1763268"/>
                </a:lnTo>
                <a:lnTo>
                  <a:pt x="4338320" y="1763268"/>
                </a:lnTo>
                <a:lnTo>
                  <a:pt x="4338320" y="1712468"/>
                </a:lnTo>
                <a:close/>
              </a:path>
              <a:path w="8675370" h="2372995">
                <a:moveTo>
                  <a:pt x="4338320" y="1610868"/>
                </a:moveTo>
                <a:lnTo>
                  <a:pt x="4312920" y="1610868"/>
                </a:lnTo>
                <a:lnTo>
                  <a:pt x="4312920" y="1661668"/>
                </a:lnTo>
                <a:lnTo>
                  <a:pt x="4338320" y="1661668"/>
                </a:lnTo>
                <a:lnTo>
                  <a:pt x="4338320" y="1610868"/>
                </a:lnTo>
                <a:close/>
              </a:path>
              <a:path w="8675370" h="2372995">
                <a:moveTo>
                  <a:pt x="4419600" y="0"/>
                </a:moveTo>
                <a:lnTo>
                  <a:pt x="4368800" y="0"/>
                </a:lnTo>
                <a:lnTo>
                  <a:pt x="4368800" y="25400"/>
                </a:lnTo>
                <a:lnTo>
                  <a:pt x="4419600" y="25400"/>
                </a:lnTo>
                <a:lnTo>
                  <a:pt x="4419600" y="0"/>
                </a:lnTo>
                <a:close/>
              </a:path>
              <a:path w="8675370" h="2372995">
                <a:moveTo>
                  <a:pt x="4521200" y="0"/>
                </a:moveTo>
                <a:lnTo>
                  <a:pt x="4470400" y="0"/>
                </a:lnTo>
                <a:lnTo>
                  <a:pt x="4470400" y="25400"/>
                </a:lnTo>
                <a:lnTo>
                  <a:pt x="4521200" y="25400"/>
                </a:lnTo>
                <a:lnTo>
                  <a:pt x="4521200" y="0"/>
                </a:lnTo>
                <a:close/>
              </a:path>
              <a:path w="8675370" h="2372995">
                <a:moveTo>
                  <a:pt x="4622800" y="0"/>
                </a:moveTo>
                <a:lnTo>
                  <a:pt x="4572000" y="0"/>
                </a:lnTo>
                <a:lnTo>
                  <a:pt x="4572000" y="25400"/>
                </a:lnTo>
                <a:lnTo>
                  <a:pt x="4622800" y="25400"/>
                </a:lnTo>
                <a:lnTo>
                  <a:pt x="4622800" y="0"/>
                </a:lnTo>
                <a:close/>
              </a:path>
              <a:path w="8675370" h="2372995">
                <a:moveTo>
                  <a:pt x="4724400" y="0"/>
                </a:moveTo>
                <a:lnTo>
                  <a:pt x="4673600" y="0"/>
                </a:lnTo>
                <a:lnTo>
                  <a:pt x="4673600" y="25400"/>
                </a:lnTo>
                <a:lnTo>
                  <a:pt x="4724400" y="25400"/>
                </a:lnTo>
                <a:lnTo>
                  <a:pt x="4724400" y="0"/>
                </a:lnTo>
                <a:close/>
              </a:path>
              <a:path w="8675370" h="2372995">
                <a:moveTo>
                  <a:pt x="4826000" y="0"/>
                </a:moveTo>
                <a:lnTo>
                  <a:pt x="4775200" y="0"/>
                </a:lnTo>
                <a:lnTo>
                  <a:pt x="4775200" y="25400"/>
                </a:lnTo>
                <a:lnTo>
                  <a:pt x="4826000" y="25400"/>
                </a:lnTo>
                <a:lnTo>
                  <a:pt x="4826000" y="0"/>
                </a:lnTo>
                <a:close/>
              </a:path>
              <a:path w="8675370" h="2372995">
                <a:moveTo>
                  <a:pt x="4927600" y="0"/>
                </a:moveTo>
                <a:lnTo>
                  <a:pt x="4876800" y="0"/>
                </a:lnTo>
                <a:lnTo>
                  <a:pt x="4876800" y="25400"/>
                </a:lnTo>
                <a:lnTo>
                  <a:pt x="4927600" y="25400"/>
                </a:lnTo>
                <a:lnTo>
                  <a:pt x="4927600" y="0"/>
                </a:lnTo>
                <a:close/>
              </a:path>
              <a:path w="8675370" h="2372995">
                <a:moveTo>
                  <a:pt x="5029200" y="0"/>
                </a:moveTo>
                <a:lnTo>
                  <a:pt x="4978400" y="0"/>
                </a:lnTo>
                <a:lnTo>
                  <a:pt x="4978400" y="25400"/>
                </a:lnTo>
                <a:lnTo>
                  <a:pt x="5029200" y="25400"/>
                </a:lnTo>
                <a:lnTo>
                  <a:pt x="5029200" y="0"/>
                </a:lnTo>
                <a:close/>
              </a:path>
              <a:path w="8675370" h="2372995">
                <a:moveTo>
                  <a:pt x="5130800" y="0"/>
                </a:moveTo>
                <a:lnTo>
                  <a:pt x="5080000" y="0"/>
                </a:lnTo>
                <a:lnTo>
                  <a:pt x="5080000" y="25400"/>
                </a:lnTo>
                <a:lnTo>
                  <a:pt x="5130800" y="25400"/>
                </a:lnTo>
                <a:lnTo>
                  <a:pt x="5130800" y="0"/>
                </a:lnTo>
                <a:close/>
              </a:path>
              <a:path w="8675370" h="2372995">
                <a:moveTo>
                  <a:pt x="5232400" y="0"/>
                </a:moveTo>
                <a:lnTo>
                  <a:pt x="5181600" y="0"/>
                </a:lnTo>
                <a:lnTo>
                  <a:pt x="5181600" y="25400"/>
                </a:lnTo>
                <a:lnTo>
                  <a:pt x="5232400" y="25400"/>
                </a:lnTo>
                <a:lnTo>
                  <a:pt x="5232400" y="0"/>
                </a:lnTo>
                <a:close/>
              </a:path>
              <a:path w="8675370" h="2372995">
                <a:moveTo>
                  <a:pt x="5334000" y="0"/>
                </a:moveTo>
                <a:lnTo>
                  <a:pt x="5283200" y="0"/>
                </a:lnTo>
                <a:lnTo>
                  <a:pt x="5283200" y="25400"/>
                </a:lnTo>
                <a:lnTo>
                  <a:pt x="5334000" y="25400"/>
                </a:lnTo>
                <a:lnTo>
                  <a:pt x="5334000" y="0"/>
                </a:lnTo>
                <a:close/>
              </a:path>
              <a:path w="8675370" h="2372995">
                <a:moveTo>
                  <a:pt x="5435600" y="0"/>
                </a:moveTo>
                <a:lnTo>
                  <a:pt x="5384800" y="0"/>
                </a:lnTo>
                <a:lnTo>
                  <a:pt x="5384800" y="25400"/>
                </a:lnTo>
                <a:lnTo>
                  <a:pt x="5435600" y="25400"/>
                </a:lnTo>
                <a:lnTo>
                  <a:pt x="5435600" y="0"/>
                </a:lnTo>
                <a:close/>
              </a:path>
              <a:path w="8675370" h="2372995">
                <a:moveTo>
                  <a:pt x="5537200" y="0"/>
                </a:moveTo>
                <a:lnTo>
                  <a:pt x="5486400" y="0"/>
                </a:lnTo>
                <a:lnTo>
                  <a:pt x="5486400" y="25400"/>
                </a:lnTo>
                <a:lnTo>
                  <a:pt x="5537200" y="25400"/>
                </a:lnTo>
                <a:lnTo>
                  <a:pt x="5537200" y="0"/>
                </a:lnTo>
                <a:close/>
              </a:path>
              <a:path w="8675370" h="2372995">
                <a:moveTo>
                  <a:pt x="5638800" y="0"/>
                </a:moveTo>
                <a:lnTo>
                  <a:pt x="5588000" y="0"/>
                </a:lnTo>
                <a:lnTo>
                  <a:pt x="5588000" y="25400"/>
                </a:lnTo>
                <a:lnTo>
                  <a:pt x="5638800" y="25400"/>
                </a:lnTo>
                <a:lnTo>
                  <a:pt x="5638800" y="0"/>
                </a:lnTo>
                <a:close/>
              </a:path>
              <a:path w="8675370" h="2372995">
                <a:moveTo>
                  <a:pt x="5740400" y="0"/>
                </a:moveTo>
                <a:lnTo>
                  <a:pt x="5689600" y="0"/>
                </a:lnTo>
                <a:lnTo>
                  <a:pt x="5689600" y="25400"/>
                </a:lnTo>
                <a:lnTo>
                  <a:pt x="5740400" y="25400"/>
                </a:lnTo>
                <a:lnTo>
                  <a:pt x="5740400" y="0"/>
                </a:lnTo>
                <a:close/>
              </a:path>
              <a:path w="8675370" h="2372995">
                <a:moveTo>
                  <a:pt x="5842000" y="0"/>
                </a:moveTo>
                <a:lnTo>
                  <a:pt x="5791200" y="0"/>
                </a:lnTo>
                <a:lnTo>
                  <a:pt x="5791200" y="25400"/>
                </a:lnTo>
                <a:lnTo>
                  <a:pt x="5842000" y="25400"/>
                </a:lnTo>
                <a:lnTo>
                  <a:pt x="5842000" y="0"/>
                </a:lnTo>
                <a:close/>
              </a:path>
              <a:path w="8675370" h="2372995">
                <a:moveTo>
                  <a:pt x="5943600" y="0"/>
                </a:moveTo>
                <a:lnTo>
                  <a:pt x="5892800" y="0"/>
                </a:lnTo>
                <a:lnTo>
                  <a:pt x="5892800" y="25400"/>
                </a:lnTo>
                <a:lnTo>
                  <a:pt x="5943600" y="25400"/>
                </a:lnTo>
                <a:lnTo>
                  <a:pt x="5943600" y="0"/>
                </a:lnTo>
                <a:close/>
              </a:path>
              <a:path w="8675370" h="2372995">
                <a:moveTo>
                  <a:pt x="6045200" y="0"/>
                </a:moveTo>
                <a:lnTo>
                  <a:pt x="5994400" y="0"/>
                </a:lnTo>
                <a:lnTo>
                  <a:pt x="5994400" y="25400"/>
                </a:lnTo>
                <a:lnTo>
                  <a:pt x="6045200" y="25400"/>
                </a:lnTo>
                <a:lnTo>
                  <a:pt x="6045200" y="0"/>
                </a:lnTo>
                <a:close/>
              </a:path>
              <a:path w="8675370" h="2372995">
                <a:moveTo>
                  <a:pt x="6146800" y="0"/>
                </a:moveTo>
                <a:lnTo>
                  <a:pt x="6096000" y="0"/>
                </a:lnTo>
                <a:lnTo>
                  <a:pt x="6096000" y="25400"/>
                </a:lnTo>
                <a:lnTo>
                  <a:pt x="6146800" y="25400"/>
                </a:lnTo>
                <a:lnTo>
                  <a:pt x="6146800" y="0"/>
                </a:lnTo>
                <a:close/>
              </a:path>
              <a:path w="8675370" h="2372995">
                <a:moveTo>
                  <a:pt x="6248400" y="0"/>
                </a:moveTo>
                <a:lnTo>
                  <a:pt x="6197600" y="0"/>
                </a:lnTo>
                <a:lnTo>
                  <a:pt x="6197600" y="25400"/>
                </a:lnTo>
                <a:lnTo>
                  <a:pt x="6248400" y="25400"/>
                </a:lnTo>
                <a:lnTo>
                  <a:pt x="6248400" y="0"/>
                </a:lnTo>
                <a:close/>
              </a:path>
              <a:path w="8675370" h="2372995">
                <a:moveTo>
                  <a:pt x="6350000" y="0"/>
                </a:moveTo>
                <a:lnTo>
                  <a:pt x="6299200" y="0"/>
                </a:lnTo>
                <a:lnTo>
                  <a:pt x="6299200" y="25400"/>
                </a:lnTo>
                <a:lnTo>
                  <a:pt x="6350000" y="25400"/>
                </a:lnTo>
                <a:lnTo>
                  <a:pt x="6350000" y="0"/>
                </a:lnTo>
                <a:close/>
              </a:path>
              <a:path w="8675370" h="2372995">
                <a:moveTo>
                  <a:pt x="6451600" y="0"/>
                </a:moveTo>
                <a:lnTo>
                  <a:pt x="6400800" y="0"/>
                </a:lnTo>
                <a:lnTo>
                  <a:pt x="6400800" y="25400"/>
                </a:lnTo>
                <a:lnTo>
                  <a:pt x="6451600" y="25400"/>
                </a:lnTo>
                <a:lnTo>
                  <a:pt x="6451600" y="0"/>
                </a:lnTo>
                <a:close/>
              </a:path>
              <a:path w="8675370" h="2372995">
                <a:moveTo>
                  <a:pt x="6553200" y="0"/>
                </a:moveTo>
                <a:lnTo>
                  <a:pt x="6502400" y="0"/>
                </a:lnTo>
                <a:lnTo>
                  <a:pt x="6502400" y="25400"/>
                </a:lnTo>
                <a:lnTo>
                  <a:pt x="6553200" y="25400"/>
                </a:lnTo>
                <a:lnTo>
                  <a:pt x="6553200" y="0"/>
                </a:lnTo>
                <a:close/>
              </a:path>
              <a:path w="8675370" h="2372995">
                <a:moveTo>
                  <a:pt x="6654800" y="0"/>
                </a:moveTo>
                <a:lnTo>
                  <a:pt x="6604000" y="0"/>
                </a:lnTo>
                <a:lnTo>
                  <a:pt x="6604000" y="25400"/>
                </a:lnTo>
                <a:lnTo>
                  <a:pt x="6654800" y="25400"/>
                </a:lnTo>
                <a:lnTo>
                  <a:pt x="6654800" y="0"/>
                </a:lnTo>
                <a:close/>
              </a:path>
              <a:path w="8675370" h="2372995">
                <a:moveTo>
                  <a:pt x="6756400" y="0"/>
                </a:moveTo>
                <a:lnTo>
                  <a:pt x="6705600" y="0"/>
                </a:lnTo>
                <a:lnTo>
                  <a:pt x="6705600" y="25400"/>
                </a:lnTo>
                <a:lnTo>
                  <a:pt x="6756400" y="25400"/>
                </a:lnTo>
                <a:lnTo>
                  <a:pt x="6756400" y="0"/>
                </a:lnTo>
                <a:close/>
              </a:path>
              <a:path w="8675370" h="2372995">
                <a:moveTo>
                  <a:pt x="6858000" y="0"/>
                </a:moveTo>
                <a:lnTo>
                  <a:pt x="6807200" y="0"/>
                </a:lnTo>
                <a:lnTo>
                  <a:pt x="6807200" y="25400"/>
                </a:lnTo>
                <a:lnTo>
                  <a:pt x="6858000" y="25400"/>
                </a:lnTo>
                <a:lnTo>
                  <a:pt x="6858000" y="0"/>
                </a:lnTo>
                <a:close/>
              </a:path>
              <a:path w="8675370" h="2372995">
                <a:moveTo>
                  <a:pt x="6959600" y="0"/>
                </a:moveTo>
                <a:lnTo>
                  <a:pt x="6908800" y="0"/>
                </a:lnTo>
                <a:lnTo>
                  <a:pt x="6908800" y="25400"/>
                </a:lnTo>
                <a:lnTo>
                  <a:pt x="6959600" y="25400"/>
                </a:lnTo>
                <a:lnTo>
                  <a:pt x="6959600" y="0"/>
                </a:lnTo>
                <a:close/>
              </a:path>
              <a:path w="8675370" h="2372995">
                <a:moveTo>
                  <a:pt x="7061200" y="0"/>
                </a:moveTo>
                <a:lnTo>
                  <a:pt x="7010400" y="0"/>
                </a:lnTo>
                <a:lnTo>
                  <a:pt x="7010400" y="25400"/>
                </a:lnTo>
                <a:lnTo>
                  <a:pt x="7061200" y="25400"/>
                </a:lnTo>
                <a:lnTo>
                  <a:pt x="7061200" y="0"/>
                </a:lnTo>
                <a:close/>
              </a:path>
              <a:path w="8675370" h="2372995">
                <a:moveTo>
                  <a:pt x="7162800" y="0"/>
                </a:moveTo>
                <a:lnTo>
                  <a:pt x="7112000" y="0"/>
                </a:lnTo>
                <a:lnTo>
                  <a:pt x="7112000" y="25400"/>
                </a:lnTo>
                <a:lnTo>
                  <a:pt x="7162800" y="25400"/>
                </a:lnTo>
                <a:lnTo>
                  <a:pt x="7162800" y="0"/>
                </a:lnTo>
                <a:close/>
              </a:path>
              <a:path w="8675370" h="2372995">
                <a:moveTo>
                  <a:pt x="7264400" y="0"/>
                </a:moveTo>
                <a:lnTo>
                  <a:pt x="7213600" y="0"/>
                </a:lnTo>
                <a:lnTo>
                  <a:pt x="7213600" y="25400"/>
                </a:lnTo>
                <a:lnTo>
                  <a:pt x="7264400" y="25400"/>
                </a:lnTo>
                <a:lnTo>
                  <a:pt x="7264400" y="0"/>
                </a:lnTo>
                <a:close/>
              </a:path>
              <a:path w="8675370" h="2372995">
                <a:moveTo>
                  <a:pt x="7366000" y="0"/>
                </a:moveTo>
                <a:lnTo>
                  <a:pt x="7315200" y="0"/>
                </a:lnTo>
                <a:lnTo>
                  <a:pt x="7315200" y="25400"/>
                </a:lnTo>
                <a:lnTo>
                  <a:pt x="7366000" y="25400"/>
                </a:lnTo>
                <a:lnTo>
                  <a:pt x="7366000" y="0"/>
                </a:lnTo>
                <a:close/>
              </a:path>
              <a:path w="8675370" h="2372995">
                <a:moveTo>
                  <a:pt x="7467600" y="0"/>
                </a:moveTo>
                <a:lnTo>
                  <a:pt x="7416800" y="0"/>
                </a:lnTo>
                <a:lnTo>
                  <a:pt x="7416800" y="25400"/>
                </a:lnTo>
                <a:lnTo>
                  <a:pt x="7467600" y="25400"/>
                </a:lnTo>
                <a:lnTo>
                  <a:pt x="7467600" y="0"/>
                </a:lnTo>
                <a:close/>
              </a:path>
              <a:path w="8675370" h="2372995">
                <a:moveTo>
                  <a:pt x="7569200" y="0"/>
                </a:moveTo>
                <a:lnTo>
                  <a:pt x="7518400" y="0"/>
                </a:lnTo>
                <a:lnTo>
                  <a:pt x="7518400" y="25400"/>
                </a:lnTo>
                <a:lnTo>
                  <a:pt x="7569200" y="25400"/>
                </a:lnTo>
                <a:lnTo>
                  <a:pt x="7569200" y="0"/>
                </a:lnTo>
                <a:close/>
              </a:path>
              <a:path w="8675370" h="2372995">
                <a:moveTo>
                  <a:pt x="7670800" y="0"/>
                </a:moveTo>
                <a:lnTo>
                  <a:pt x="7620000" y="0"/>
                </a:lnTo>
                <a:lnTo>
                  <a:pt x="7620000" y="25400"/>
                </a:lnTo>
                <a:lnTo>
                  <a:pt x="7670800" y="25400"/>
                </a:lnTo>
                <a:lnTo>
                  <a:pt x="7670800" y="0"/>
                </a:lnTo>
                <a:close/>
              </a:path>
              <a:path w="8675370" h="2372995">
                <a:moveTo>
                  <a:pt x="7772400" y="0"/>
                </a:moveTo>
                <a:lnTo>
                  <a:pt x="7721600" y="0"/>
                </a:lnTo>
                <a:lnTo>
                  <a:pt x="7721600" y="25400"/>
                </a:lnTo>
                <a:lnTo>
                  <a:pt x="7772400" y="25400"/>
                </a:lnTo>
                <a:lnTo>
                  <a:pt x="7772400" y="0"/>
                </a:lnTo>
                <a:close/>
              </a:path>
              <a:path w="8675370" h="2372995">
                <a:moveTo>
                  <a:pt x="7874000" y="0"/>
                </a:moveTo>
                <a:lnTo>
                  <a:pt x="7823200" y="0"/>
                </a:lnTo>
                <a:lnTo>
                  <a:pt x="7823200" y="25400"/>
                </a:lnTo>
                <a:lnTo>
                  <a:pt x="7874000" y="25400"/>
                </a:lnTo>
                <a:lnTo>
                  <a:pt x="7874000" y="0"/>
                </a:lnTo>
                <a:close/>
              </a:path>
              <a:path w="8675370" h="2372995">
                <a:moveTo>
                  <a:pt x="7975600" y="0"/>
                </a:moveTo>
                <a:lnTo>
                  <a:pt x="7924800" y="0"/>
                </a:lnTo>
                <a:lnTo>
                  <a:pt x="7924800" y="25400"/>
                </a:lnTo>
                <a:lnTo>
                  <a:pt x="7975600" y="25400"/>
                </a:lnTo>
                <a:lnTo>
                  <a:pt x="7975600" y="0"/>
                </a:lnTo>
                <a:close/>
              </a:path>
              <a:path w="8675370" h="2372995">
                <a:moveTo>
                  <a:pt x="8077200" y="0"/>
                </a:moveTo>
                <a:lnTo>
                  <a:pt x="8026400" y="0"/>
                </a:lnTo>
                <a:lnTo>
                  <a:pt x="8026400" y="25400"/>
                </a:lnTo>
                <a:lnTo>
                  <a:pt x="8077200" y="25400"/>
                </a:lnTo>
                <a:lnTo>
                  <a:pt x="8077200" y="0"/>
                </a:lnTo>
                <a:close/>
              </a:path>
              <a:path w="8675370" h="2372995">
                <a:moveTo>
                  <a:pt x="8178800" y="0"/>
                </a:moveTo>
                <a:lnTo>
                  <a:pt x="8128000" y="0"/>
                </a:lnTo>
                <a:lnTo>
                  <a:pt x="8128000" y="25400"/>
                </a:lnTo>
                <a:lnTo>
                  <a:pt x="8178800" y="25400"/>
                </a:lnTo>
                <a:lnTo>
                  <a:pt x="8178800" y="0"/>
                </a:lnTo>
                <a:close/>
              </a:path>
              <a:path w="8675370" h="2372995">
                <a:moveTo>
                  <a:pt x="8280400" y="0"/>
                </a:moveTo>
                <a:lnTo>
                  <a:pt x="8229600" y="0"/>
                </a:lnTo>
                <a:lnTo>
                  <a:pt x="8229600" y="25400"/>
                </a:lnTo>
                <a:lnTo>
                  <a:pt x="8280400" y="25400"/>
                </a:lnTo>
                <a:lnTo>
                  <a:pt x="8280400" y="0"/>
                </a:lnTo>
                <a:close/>
              </a:path>
              <a:path w="8675370" h="2372995">
                <a:moveTo>
                  <a:pt x="8382000" y="0"/>
                </a:moveTo>
                <a:lnTo>
                  <a:pt x="8331200" y="0"/>
                </a:lnTo>
                <a:lnTo>
                  <a:pt x="8331200" y="25400"/>
                </a:lnTo>
                <a:lnTo>
                  <a:pt x="8382000" y="25400"/>
                </a:lnTo>
                <a:lnTo>
                  <a:pt x="8382000" y="0"/>
                </a:lnTo>
                <a:close/>
              </a:path>
              <a:path w="8675370" h="2372995">
                <a:moveTo>
                  <a:pt x="8483600" y="0"/>
                </a:moveTo>
                <a:lnTo>
                  <a:pt x="8432800" y="0"/>
                </a:lnTo>
                <a:lnTo>
                  <a:pt x="8432800" y="25400"/>
                </a:lnTo>
                <a:lnTo>
                  <a:pt x="8483600" y="25400"/>
                </a:lnTo>
                <a:lnTo>
                  <a:pt x="8483600" y="0"/>
                </a:lnTo>
                <a:close/>
              </a:path>
              <a:path w="8675370" h="2372995">
                <a:moveTo>
                  <a:pt x="8585200" y="0"/>
                </a:moveTo>
                <a:lnTo>
                  <a:pt x="8534400" y="0"/>
                </a:lnTo>
                <a:lnTo>
                  <a:pt x="8534400" y="25400"/>
                </a:lnTo>
                <a:lnTo>
                  <a:pt x="8585200" y="25400"/>
                </a:lnTo>
                <a:lnTo>
                  <a:pt x="8585200" y="0"/>
                </a:lnTo>
                <a:close/>
              </a:path>
              <a:path w="8675370" h="2372995">
                <a:moveTo>
                  <a:pt x="8675370" y="74688"/>
                </a:moveTo>
                <a:lnTo>
                  <a:pt x="0" y="74688"/>
                </a:lnTo>
                <a:lnTo>
                  <a:pt x="0" y="100088"/>
                </a:lnTo>
                <a:lnTo>
                  <a:pt x="8675370" y="100088"/>
                </a:lnTo>
                <a:lnTo>
                  <a:pt x="8675370" y="74688"/>
                </a:lnTo>
                <a:close/>
              </a:path>
              <a:path w="8675370" h="2372995">
                <a:moveTo>
                  <a:pt x="8675370" y="0"/>
                </a:moveTo>
                <a:lnTo>
                  <a:pt x="8636000" y="0"/>
                </a:lnTo>
                <a:lnTo>
                  <a:pt x="8636000" y="25400"/>
                </a:lnTo>
                <a:lnTo>
                  <a:pt x="8675370" y="25400"/>
                </a:lnTo>
                <a:lnTo>
                  <a:pt x="8675370" y="0"/>
                </a:lnTo>
                <a:close/>
              </a:path>
            </a:pathLst>
          </a:custGeom>
          <a:solidFill>
            <a:srgbClr val="BB92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717042" y="9025381"/>
            <a:ext cx="8675370" cy="2383790"/>
          </a:xfrm>
          <a:custGeom>
            <a:avLst/>
            <a:gdLst/>
            <a:ahLst/>
            <a:cxnLst/>
            <a:rect l="l" t="t" r="r" b="b"/>
            <a:pathLst>
              <a:path w="8675370" h="2383790">
                <a:moveTo>
                  <a:pt x="50800" y="2358136"/>
                </a:moveTo>
                <a:lnTo>
                  <a:pt x="0" y="2358136"/>
                </a:lnTo>
                <a:lnTo>
                  <a:pt x="0" y="2383536"/>
                </a:lnTo>
                <a:lnTo>
                  <a:pt x="50800" y="2383536"/>
                </a:lnTo>
                <a:lnTo>
                  <a:pt x="50800" y="2358136"/>
                </a:lnTo>
                <a:close/>
              </a:path>
              <a:path w="8675370" h="2383790">
                <a:moveTo>
                  <a:pt x="152400" y="2358136"/>
                </a:moveTo>
                <a:lnTo>
                  <a:pt x="101587" y="2358136"/>
                </a:lnTo>
                <a:lnTo>
                  <a:pt x="101587" y="2383536"/>
                </a:lnTo>
                <a:lnTo>
                  <a:pt x="152400" y="2383536"/>
                </a:lnTo>
                <a:lnTo>
                  <a:pt x="152400" y="2358136"/>
                </a:lnTo>
                <a:close/>
              </a:path>
              <a:path w="8675370" h="2383790">
                <a:moveTo>
                  <a:pt x="254000" y="2358136"/>
                </a:moveTo>
                <a:lnTo>
                  <a:pt x="203200" y="2358136"/>
                </a:lnTo>
                <a:lnTo>
                  <a:pt x="203200" y="2383536"/>
                </a:lnTo>
                <a:lnTo>
                  <a:pt x="254000" y="2383536"/>
                </a:lnTo>
                <a:lnTo>
                  <a:pt x="254000" y="2358136"/>
                </a:lnTo>
                <a:close/>
              </a:path>
              <a:path w="8675370" h="2383790">
                <a:moveTo>
                  <a:pt x="355600" y="2358136"/>
                </a:moveTo>
                <a:lnTo>
                  <a:pt x="304800" y="2358136"/>
                </a:lnTo>
                <a:lnTo>
                  <a:pt x="304800" y="2383536"/>
                </a:lnTo>
                <a:lnTo>
                  <a:pt x="355600" y="2383536"/>
                </a:lnTo>
                <a:lnTo>
                  <a:pt x="355600" y="2358136"/>
                </a:lnTo>
                <a:close/>
              </a:path>
              <a:path w="8675370" h="2383790">
                <a:moveTo>
                  <a:pt x="457200" y="2358136"/>
                </a:moveTo>
                <a:lnTo>
                  <a:pt x="406400" y="2358136"/>
                </a:lnTo>
                <a:lnTo>
                  <a:pt x="406400" y="2383536"/>
                </a:lnTo>
                <a:lnTo>
                  <a:pt x="457200" y="2383536"/>
                </a:lnTo>
                <a:lnTo>
                  <a:pt x="457200" y="2358136"/>
                </a:lnTo>
                <a:close/>
              </a:path>
              <a:path w="8675370" h="2383790">
                <a:moveTo>
                  <a:pt x="558800" y="2358136"/>
                </a:moveTo>
                <a:lnTo>
                  <a:pt x="508000" y="2358136"/>
                </a:lnTo>
                <a:lnTo>
                  <a:pt x="508000" y="2383536"/>
                </a:lnTo>
                <a:lnTo>
                  <a:pt x="558800" y="2383536"/>
                </a:lnTo>
                <a:lnTo>
                  <a:pt x="558800" y="2358136"/>
                </a:lnTo>
                <a:close/>
              </a:path>
              <a:path w="8675370" h="2383790">
                <a:moveTo>
                  <a:pt x="660400" y="2358136"/>
                </a:moveTo>
                <a:lnTo>
                  <a:pt x="609600" y="2358136"/>
                </a:lnTo>
                <a:lnTo>
                  <a:pt x="609600" y="2383536"/>
                </a:lnTo>
                <a:lnTo>
                  <a:pt x="660400" y="2383536"/>
                </a:lnTo>
                <a:lnTo>
                  <a:pt x="660400" y="2358136"/>
                </a:lnTo>
                <a:close/>
              </a:path>
              <a:path w="8675370" h="2383790">
                <a:moveTo>
                  <a:pt x="762000" y="2358136"/>
                </a:moveTo>
                <a:lnTo>
                  <a:pt x="711200" y="2358136"/>
                </a:lnTo>
                <a:lnTo>
                  <a:pt x="711200" y="2383536"/>
                </a:lnTo>
                <a:lnTo>
                  <a:pt x="762000" y="2383536"/>
                </a:lnTo>
                <a:lnTo>
                  <a:pt x="762000" y="2358136"/>
                </a:lnTo>
                <a:close/>
              </a:path>
              <a:path w="8675370" h="2383790">
                <a:moveTo>
                  <a:pt x="863600" y="2358136"/>
                </a:moveTo>
                <a:lnTo>
                  <a:pt x="812800" y="2358136"/>
                </a:lnTo>
                <a:lnTo>
                  <a:pt x="812800" y="2383536"/>
                </a:lnTo>
                <a:lnTo>
                  <a:pt x="863600" y="2383536"/>
                </a:lnTo>
                <a:lnTo>
                  <a:pt x="863600" y="2358136"/>
                </a:lnTo>
                <a:close/>
              </a:path>
              <a:path w="8675370" h="2383790">
                <a:moveTo>
                  <a:pt x="965200" y="2358136"/>
                </a:moveTo>
                <a:lnTo>
                  <a:pt x="914400" y="2358136"/>
                </a:lnTo>
                <a:lnTo>
                  <a:pt x="914400" y="2383536"/>
                </a:lnTo>
                <a:lnTo>
                  <a:pt x="965200" y="2383536"/>
                </a:lnTo>
                <a:lnTo>
                  <a:pt x="965200" y="2358136"/>
                </a:lnTo>
                <a:close/>
              </a:path>
              <a:path w="8675370" h="2383790">
                <a:moveTo>
                  <a:pt x="1066800" y="2358136"/>
                </a:moveTo>
                <a:lnTo>
                  <a:pt x="1016000" y="2358136"/>
                </a:lnTo>
                <a:lnTo>
                  <a:pt x="1016000" y="2383536"/>
                </a:lnTo>
                <a:lnTo>
                  <a:pt x="1066800" y="2383536"/>
                </a:lnTo>
                <a:lnTo>
                  <a:pt x="1066800" y="2358136"/>
                </a:lnTo>
                <a:close/>
              </a:path>
              <a:path w="8675370" h="2383790">
                <a:moveTo>
                  <a:pt x="1168400" y="2358136"/>
                </a:moveTo>
                <a:lnTo>
                  <a:pt x="1117600" y="2358136"/>
                </a:lnTo>
                <a:lnTo>
                  <a:pt x="1117600" y="2383536"/>
                </a:lnTo>
                <a:lnTo>
                  <a:pt x="1168400" y="2383536"/>
                </a:lnTo>
                <a:lnTo>
                  <a:pt x="1168400" y="2358136"/>
                </a:lnTo>
                <a:close/>
              </a:path>
              <a:path w="8675370" h="2383790">
                <a:moveTo>
                  <a:pt x="1270000" y="2358136"/>
                </a:moveTo>
                <a:lnTo>
                  <a:pt x="1219200" y="2358136"/>
                </a:lnTo>
                <a:lnTo>
                  <a:pt x="1219200" y="2383536"/>
                </a:lnTo>
                <a:lnTo>
                  <a:pt x="1270000" y="2383536"/>
                </a:lnTo>
                <a:lnTo>
                  <a:pt x="1270000" y="2358136"/>
                </a:lnTo>
                <a:close/>
              </a:path>
              <a:path w="8675370" h="2383790">
                <a:moveTo>
                  <a:pt x="1371600" y="2358136"/>
                </a:moveTo>
                <a:lnTo>
                  <a:pt x="1320800" y="2358136"/>
                </a:lnTo>
                <a:lnTo>
                  <a:pt x="1320800" y="2383536"/>
                </a:lnTo>
                <a:lnTo>
                  <a:pt x="1371600" y="2383536"/>
                </a:lnTo>
                <a:lnTo>
                  <a:pt x="1371600" y="2358136"/>
                </a:lnTo>
                <a:close/>
              </a:path>
              <a:path w="8675370" h="2383790">
                <a:moveTo>
                  <a:pt x="1473200" y="2358136"/>
                </a:moveTo>
                <a:lnTo>
                  <a:pt x="1422400" y="2358136"/>
                </a:lnTo>
                <a:lnTo>
                  <a:pt x="1422400" y="2383536"/>
                </a:lnTo>
                <a:lnTo>
                  <a:pt x="1473200" y="2383536"/>
                </a:lnTo>
                <a:lnTo>
                  <a:pt x="1473200" y="2358136"/>
                </a:lnTo>
                <a:close/>
              </a:path>
              <a:path w="8675370" h="2383790">
                <a:moveTo>
                  <a:pt x="1574800" y="2358136"/>
                </a:moveTo>
                <a:lnTo>
                  <a:pt x="1524000" y="2358136"/>
                </a:lnTo>
                <a:lnTo>
                  <a:pt x="1524000" y="2383536"/>
                </a:lnTo>
                <a:lnTo>
                  <a:pt x="1574800" y="2383536"/>
                </a:lnTo>
                <a:lnTo>
                  <a:pt x="1574800" y="2358136"/>
                </a:lnTo>
                <a:close/>
              </a:path>
              <a:path w="8675370" h="2383790">
                <a:moveTo>
                  <a:pt x="1676400" y="2358136"/>
                </a:moveTo>
                <a:lnTo>
                  <a:pt x="1625600" y="2358136"/>
                </a:lnTo>
                <a:lnTo>
                  <a:pt x="1625600" y="2383536"/>
                </a:lnTo>
                <a:lnTo>
                  <a:pt x="1676400" y="2383536"/>
                </a:lnTo>
                <a:lnTo>
                  <a:pt x="1676400" y="2358136"/>
                </a:lnTo>
                <a:close/>
              </a:path>
              <a:path w="8675370" h="2383790">
                <a:moveTo>
                  <a:pt x="1778000" y="2358136"/>
                </a:moveTo>
                <a:lnTo>
                  <a:pt x="1727200" y="2358136"/>
                </a:lnTo>
                <a:lnTo>
                  <a:pt x="1727200" y="2383536"/>
                </a:lnTo>
                <a:lnTo>
                  <a:pt x="1778000" y="2383536"/>
                </a:lnTo>
                <a:lnTo>
                  <a:pt x="1778000" y="2358136"/>
                </a:lnTo>
                <a:close/>
              </a:path>
              <a:path w="8675370" h="2383790">
                <a:moveTo>
                  <a:pt x="1879600" y="2358136"/>
                </a:moveTo>
                <a:lnTo>
                  <a:pt x="1828800" y="2358136"/>
                </a:lnTo>
                <a:lnTo>
                  <a:pt x="1828800" y="2383536"/>
                </a:lnTo>
                <a:lnTo>
                  <a:pt x="1879600" y="2383536"/>
                </a:lnTo>
                <a:lnTo>
                  <a:pt x="1879600" y="2358136"/>
                </a:lnTo>
                <a:close/>
              </a:path>
              <a:path w="8675370" h="2383790">
                <a:moveTo>
                  <a:pt x="1981200" y="2358136"/>
                </a:moveTo>
                <a:lnTo>
                  <a:pt x="1930400" y="2358136"/>
                </a:lnTo>
                <a:lnTo>
                  <a:pt x="1930400" y="2383536"/>
                </a:lnTo>
                <a:lnTo>
                  <a:pt x="1981200" y="2383536"/>
                </a:lnTo>
                <a:lnTo>
                  <a:pt x="1981200" y="2358136"/>
                </a:lnTo>
                <a:close/>
              </a:path>
              <a:path w="8675370" h="2383790">
                <a:moveTo>
                  <a:pt x="2082800" y="2358136"/>
                </a:moveTo>
                <a:lnTo>
                  <a:pt x="2032000" y="2358136"/>
                </a:lnTo>
                <a:lnTo>
                  <a:pt x="2032000" y="2383536"/>
                </a:lnTo>
                <a:lnTo>
                  <a:pt x="2082800" y="2383536"/>
                </a:lnTo>
                <a:lnTo>
                  <a:pt x="2082800" y="2358136"/>
                </a:lnTo>
                <a:close/>
              </a:path>
              <a:path w="8675370" h="2383790">
                <a:moveTo>
                  <a:pt x="2184400" y="2358136"/>
                </a:moveTo>
                <a:lnTo>
                  <a:pt x="2133600" y="2358136"/>
                </a:lnTo>
                <a:lnTo>
                  <a:pt x="2133600" y="2383536"/>
                </a:lnTo>
                <a:lnTo>
                  <a:pt x="2184400" y="2383536"/>
                </a:lnTo>
                <a:lnTo>
                  <a:pt x="2184400" y="2358136"/>
                </a:lnTo>
                <a:close/>
              </a:path>
              <a:path w="8675370" h="2383790">
                <a:moveTo>
                  <a:pt x="2286000" y="2358136"/>
                </a:moveTo>
                <a:lnTo>
                  <a:pt x="2235200" y="2358136"/>
                </a:lnTo>
                <a:lnTo>
                  <a:pt x="2235200" y="2383536"/>
                </a:lnTo>
                <a:lnTo>
                  <a:pt x="2286000" y="2383536"/>
                </a:lnTo>
                <a:lnTo>
                  <a:pt x="2286000" y="2358136"/>
                </a:lnTo>
                <a:close/>
              </a:path>
              <a:path w="8675370" h="2383790">
                <a:moveTo>
                  <a:pt x="2387600" y="2358136"/>
                </a:moveTo>
                <a:lnTo>
                  <a:pt x="2336800" y="2358136"/>
                </a:lnTo>
                <a:lnTo>
                  <a:pt x="2336800" y="2383536"/>
                </a:lnTo>
                <a:lnTo>
                  <a:pt x="2387600" y="2383536"/>
                </a:lnTo>
                <a:lnTo>
                  <a:pt x="2387600" y="2358136"/>
                </a:lnTo>
                <a:close/>
              </a:path>
              <a:path w="8675370" h="2383790">
                <a:moveTo>
                  <a:pt x="2489200" y="2358136"/>
                </a:moveTo>
                <a:lnTo>
                  <a:pt x="2438400" y="2358136"/>
                </a:lnTo>
                <a:lnTo>
                  <a:pt x="2438400" y="2383536"/>
                </a:lnTo>
                <a:lnTo>
                  <a:pt x="2489200" y="2383536"/>
                </a:lnTo>
                <a:lnTo>
                  <a:pt x="2489200" y="2358136"/>
                </a:lnTo>
                <a:close/>
              </a:path>
              <a:path w="8675370" h="2383790">
                <a:moveTo>
                  <a:pt x="2590787" y="2358136"/>
                </a:moveTo>
                <a:lnTo>
                  <a:pt x="2539987" y="2358136"/>
                </a:lnTo>
                <a:lnTo>
                  <a:pt x="2539987" y="2383536"/>
                </a:lnTo>
                <a:lnTo>
                  <a:pt x="2590787" y="2383536"/>
                </a:lnTo>
                <a:lnTo>
                  <a:pt x="2590787" y="2358136"/>
                </a:lnTo>
                <a:close/>
              </a:path>
              <a:path w="8675370" h="2383790">
                <a:moveTo>
                  <a:pt x="2692400" y="2358136"/>
                </a:moveTo>
                <a:lnTo>
                  <a:pt x="2641600" y="2358136"/>
                </a:lnTo>
                <a:lnTo>
                  <a:pt x="2641600" y="2383536"/>
                </a:lnTo>
                <a:lnTo>
                  <a:pt x="2692400" y="2383536"/>
                </a:lnTo>
                <a:lnTo>
                  <a:pt x="2692400" y="2358136"/>
                </a:lnTo>
                <a:close/>
              </a:path>
              <a:path w="8675370" h="2383790">
                <a:moveTo>
                  <a:pt x="2794000" y="2358136"/>
                </a:moveTo>
                <a:lnTo>
                  <a:pt x="2743200" y="2358136"/>
                </a:lnTo>
                <a:lnTo>
                  <a:pt x="2743200" y="2383536"/>
                </a:lnTo>
                <a:lnTo>
                  <a:pt x="2794000" y="2383536"/>
                </a:lnTo>
                <a:lnTo>
                  <a:pt x="2794000" y="2358136"/>
                </a:lnTo>
                <a:close/>
              </a:path>
              <a:path w="8675370" h="2383790">
                <a:moveTo>
                  <a:pt x="2895600" y="2358136"/>
                </a:moveTo>
                <a:lnTo>
                  <a:pt x="2844800" y="2358136"/>
                </a:lnTo>
                <a:lnTo>
                  <a:pt x="2844800" y="2383536"/>
                </a:lnTo>
                <a:lnTo>
                  <a:pt x="2895600" y="2383536"/>
                </a:lnTo>
                <a:lnTo>
                  <a:pt x="2895600" y="2358136"/>
                </a:lnTo>
                <a:close/>
              </a:path>
              <a:path w="8675370" h="2383790">
                <a:moveTo>
                  <a:pt x="2997200" y="2358136"/>
                </a:moveTo>
                <a:lnTo>
                  <a:pt x="2946400" y="2358136"/>
                </a:lnTo>
                <a:lnTo>
                  <a:pt x="2946400" y="2383536"/>
                </a:lnTo>
                <a:lnTo>
                  <a:pt x="2997200" y="2383536"/>
                </a:lnTo>
                <a:lnTo>
                  <a:pt x="2997200" y="2358136"/>
                </a:lnTo>
                <a:close/>
              </a:path>
              <a:path w="8675370" h="2383790">
                <a:moveTo>
                  <a:pt x="3098800" y="2358136"/>
                </a:moveTo>
                <a:lnTo>
                  <a:pt x="3048000" y="2358136"/>
                </a:lnTo>
                <a:lnTo>
                  <a:pt x="3048000" y="2383536"/>
                </a:lnTo>
                <a:lnTo>
                  <a:pt x="3098800" y="2383536"/>
                </a:lnTo>
                <a:lnTo>
                  <a:pt x="3098800" y="2358136"/>
                </a:lnTo>
                <a:close/>
              </a:path>
              <a:path w="8675370" h="2383790">
                <a:moveTo>
                  <a:pt x="3200400" y="2358136"/>
                </a:moveTo>
                <a:lnTo>
                  <a:pt x="3149600" y="2358136"/>
                </a:lnTo>
                <a:lnTo>
                  <a:pt x="3149600" y="2383536"/>
                </a:lnTo>
                <a:lnTo>
                  <a:pt x="3200400" y="2383536"/>
                </a:lnTo>
                <a:lnTo>
                  <a:pt x="3200400" y="2358136"/>
                </a:lnTo>
                <a:close/>
              </a:path>
              <a:path w="8675370" h="2383790">
                <a:moveTo>
                  <a:pt x="3302000" y="2358136"/>
                </a:moveTo>
                <a:lnTo>
                  <a:pt x="3251200" y="2358136"/>
                </a:lnTo>
                <a:lnTo>
                  <a:pt x="3251200" y="2383536"/>
                </a:lnTo>
                <a:lnTo>
                  <a:pt x="3302000" y="2383536"/>
                </a:lnTo>
                <a:lnTo>
                  <a:pt x="3302000" y="2358136"/>
                </a:lnTo>
                <a:close/>
              </a:path>
              <a:path w="8675370" h="2383790">
                <a:moveTo>
                  <a:pt x="3403600" y="2358136"/>
                </a:moveTo>
                <a:lnTo>
                  <a:pt x="3352800" y="2358136"/>
                </a:lnTo>
                <a:lnTo>
                  <a:pt x="3352800" y="2383536"/>
                </a:lnTo>
                <a:lnTo>
                  <a:pt x="3403600" y="2383536"/>
                </a:lnTo>
                <a:lnTo>
                  <a:pt x="3403600" y="2358136"/>
                </a:lnTo>
                <a:close/>
              </a:path>
              <a:path w="8675370" h="2383790">
                <a:moveTo>
                  <a:pt x="3505200" y="2358136"/>
                </a:moveTo>
                <a:lnTo>
                  <a:pt x="3454400" y="2358136"/>
                </a:lnTo>
                <a:lnTo>
                  <a:pt x="3454400" y="2383536"/>
                </a:lnTo>
                <a:lnTo>
                  <a:pt x="3505200" y="2383536"/>
                </a:lnTo>
                <a:lnTo>
                  <a:pt x="3505200" y="2358136"/>
                </a:lnTo>
                <a:close/>
              </a:path>
              <a:path w="8675370" h="2383790">
                <a:moveTo>
                  <a:pt x="3606800" y="2358136"/>
                </a:moveTo>
                <a:lnTo>
                  <a:pt x="3556000" y="2358136"/>
                </a:lnTo>
                <a:lnTo>
                  <a:pt x="3556000" y="2383536"/>
                </a:lnTo>
                <a:lnTo>
                  <a:pt x="3606800" y="2383536"/>
                </a:lnTo>
                <a:lnTo>
                  <a:pt x="3606800" y="2358136"/>
                </a:lnTo>
                <a:close/>
              </a:path>
              <a:path w="8675370" h="2383790">
                <a:moveTo>
                  <a:pt x="3708400" y="2358136"/>
                </a:moveTo>
                <a:lnTo>
                  <a:pt x="3657600" y="2358136"/>
                </a:lnTo>
                <a:lnTo>
                  <a:pt x="3657600" y="2383536"/>
                </a:lnTo>
                <a:lnTo>
                  <a:pt x="3708400" y="2383536"/>
                </a:lnTo>
                <a:lnTo>
                  <a:pt x="3708400" y="2358136"/>
                </a:lnTo>
                <a:close/>
              </a:path>
              <a:path w="8675370" h="2383790">
                <a:moveTo>
                  <a:pt x="3810000" y="2358136"/>
                </a:moveTo>
                <a:lnTo>
                  <a:pt x="3759200" y="2358136"/>
                </a:lnTo>
                <a:lnTo>
                  <a:pt x="3759200" y="2383536"/>
                </a:lnTo>
                <a:lnTo>
                  <a:pt x="3810000" y="2383536"/>
                </a:lnTo>
                <a:lnTo>
                  <a:pt x="3810000" y="2358136"/>
                </a:lnTo>
                <a:close/>
              </a:path>
              <a:path w="8675370" h="2383790">
                <a:moveTo>
                  <a:pt x="3911600" y="2358136"/>
                </a:moveTo>
                <a:lnTo>
                  <a:pt x="3860800" y="2358136"/>
                </a:lnTo>
                <a:lnTo>
                  <a:pt x="3860800" y="2383536"/>
                </a:lnTo>
                <a:lnTo>
                  <a:pt x="3911600" y="2383536"/>
                </a:lnTo>
                <a:lnTo>
                  <a:pt x="3911600" y="2358136"/>
                </a:lnTo>
                <a:close/>
              </a:path>
              <a:path w="8675370" h="2383790">
                <a:moveTo>
                  <a:pt x="4013200" y="2358136"/>
                </a:moveTo>
                <a:lnTo>
                  <a:pt x="3962400" y="2358136"/>
                </a:lnTo>
                <a:lnTo>
                  <a:pt x="3962400" y="2383536"/>
                </a:lnTo>
                <a:lnTo>
                  <a:pt x="4013200" y="2383536"/>
                </a:lnTo>
                <a:lnTo>
                  <a:pt x="4013200" y="2358136"/>
                </a:lnTo>
                <a:close/>
              </a:path>
              <a:path w="8675370" h="2383790">
                <a:moveTo>
                  <a:pt x="4114800" y="2358136"/>
                </a:moveTo>
                <a:lnTo>
                  <a:pt x="4064000" y="2358136"/>
                </a:lnTo>
                <a:lnTo>
                  <a:pt x="4064000" y="2383536"/>
                </a:lnTo>
                <a:lnTo>
                  <a:pt x="4114800" y="2383536"/>
                </a:lnTo>
                <a:lnTo>
                  <a:pt x="4114800" y="2358136"/>
                </a:lnTo>
                <a:close/>
              </a:path>
              <a:path w="8675370" h="2383790">
                <a:moveTo>
                  <a:pt x="4216400" y="2358136"/>
                </a:moveTo>
                <a:lnTo>
                  <a:pt x="4165600" y="2358136"/>
                </a:lnTo>
                <a:lnTo>
                  <a:pt x="4165600" y="2383536"/>
                </a:lnTo>
                <a:lnTo>
                  <a:pt x="4216400" y="2383536"/>
                </a:lnTo>
                <a:lnTo>
                  <a:pt x="4216400" y="2358136"/>
                </a:lnTo>
                <a:close/>
              </a:path>
              <a:path w="8675370" h="2383790">
                <a:moveTo>
                  <a:pt x="4318000" y="2358136"/>
                </a:moveTo>
                <a:lnTo>
                  <a:pt x="4267200" y="2358136"/>
                </a:lnTo>
                <a:lnTo>
                  <a:pt x="4267200" y="2383536"/>
                </a:lnTo>
                <a:lnTo>
                  <a:pt x="4318000" y="2383536"/>
                </a:lnTo>
                <a:lnTo>
                  <a:pt x="4318000" y="2358136"/>
                </a:lnTo>
                <a:close/>
              </a:path>
              <a:path w="8675370" h="2383790">
                <a:moveTo>
                  <a:pt x="4338320" y="1422400"/>
                </a:moveTo>
                <a:lnTo>
                  <a:pt x="4312920" y="1422400"/>
                </a:lnTo>
                <a:lnTo>
                  <a:pt x="4312920" y="1473200"/>
                </a:lnTo>
                <a:lnTo>
                  <a:pt x="4338320" y="1473200"/>
                </a:lnTo>
                <a:lnTo>
                  <a:pt x="4338320" y="1422400"/>
                </a:lnTo>
                <a:close/>
              </a:path>
              <a:path w="8675370" h="2383790">
                <a:moveTo>
                  <a:pt x="4338320" y="1320800"/>
                </a:moveTo>
                <a:lnTo>
                  <a:pt x="4312920" y="1320800"/>
                </a:lnTo>
                <a:lnTo>
                  <a:pt x="4312920" y="1371600"/>
                </a:lnTo>
                <a:lnTo>
                  <a:pt x="4338320" y="1371600"/>
                </a:lnTo>
                <a:lnTo>
                  <a:pt x="4338320" y="1320800"/>
                </a:lnTo>
                <a:close/>
              </a:path>
              <a:path w="8675370" h="2383790">
                <a:moveTo>
                  <a:pt x="4338320" y="1219200"/>
                </a:moveTo>
                <a:lnTo>
                  <a:pt x="4312920" y="1219200"/>
                </a:lnTo>
                <a:lnTo>
                  <a:pt x="4312920" y="1270000"/>
                </a:lnTo>
                <a:lnTo>
                  <a:pt x="4338320" y="1270000"/>
                </a:lnTo>
                <a:lnTo>
                  <a:pt x="4338320" y="1219200"/>
                </a:lnTo>
                <a:close/>
              </a:path>
              <a:path w="8675370" h="2383790">
                <a:moveTo>
                  <a:pt x="4338320" y="1117600"/>
                </a:moveTo>
                <a:lnTo>
                  <a:pt x="4312920" y="1117600"/>
                </a:lnTo>
                <a:lnTo>
                  <a:pt x="4312920" y="1168400"/>
                </a:lnTo>
                <a:lnTo>
                  <a:pt x="4338320" y="1168400"/>
                </a:lnTo>
                <a:lnTo>
                  <a:pt x="4338320" y="1117600"/>
                </a:lnTo>
                <a:close/>
              </a:path>
              <a:path w="8675370" h="2383790">
                <a:moveTo>
                  <a:pt x="4338320" y="1016000"/>
                </a:moveTo>
                <a:lnTo>
                  <a:pt x="4312920" y="1016000"/>
                </a:lnTo>
                <a:lnTo>
                  <a:pt x="4312920" y="1066800"/>
                </a:lnTo>
                <a:lnTo>
                  <a:pt x="4338320" y="1066800"/>
                </a:lnTo>
                <a:lnTo>
                  <a:pt x="4338320" y="1016000"/>
                </a:lnTo>
                <a:close/>
              </a:path>
              <a:path w="8675370" h="2383790">
                <a:moveTo>
                  <a:pt x="4338320" y="914400"/>
                </a:moveTo>
                <a:lnTo>
                  <a:pt x="4312920" y="914400"/>
                </a:lnTo>
                <a:lnTo>
                  <a:pt x="4312920" y="965200"/>
                </a:lnTo>
                <a:lnTo>
                  <a:pt x="4338320" y="965200"/>
                </a:lnTo>
                <a:lnTo>
                  <a:pt x="4338320" y="914400"/>
                </a:lnTo>
                <a:close/>
              </a:path>
              <a:path w="8675370" h="2383790">
                <a:moveTo>
                  <a:pt x="4338320" y="812800"/>
                </a:moveTo>
                <a:lnTo>
                  <a:pt x="4312920" y="812800"/>
                </a:lnTo>
                <a:lnTo>
                  <a:pt x="4312920" y="863600"/>
                </a:lnTo>
                <a:lnTo>
                  <a:pt x="4338320" y="863600"/>
                </a:lnTo>
                <a:lnTo>
                  <a:pt x="4338320" y="812800"/>
                </a:lnTo>
                <a:close/>
              </a:path>
              <a:path w="8675370" h="2383790">
                <a:moveTo>
                  <a:pt x="4338320" y="711200"/>
                </a:moveTo>
                <a:lnTo>
                  <a:pt x="4312920" y="711200"/>
                </a:lnTo>
                <a:lnTo>
                  <a:pt x="4312920" y="762000"/>
                </a:lnTo>
                <a:lnTo>
                  <a:pt x="4338320" y="762000"/>
                </a:lnTo>
                <a:lnTo>
                  <a:pt x="4338320" y="711200"/>
                </a:lnTo>
                <a:close/>
              </a:path>
              <a:path w="8675370" h="2383790">
                <a:moveTo>
                  <a:pt x="4338320" y="609600"/>
                </a:moveTo>
                <a:lnTo>
                  <a:pt x="4312920" y="609600"/>
                </a:lnTo>
                <a:lnTo>
                  <a:pt x="4312920" y="660400"/>
                </a:lnTo>
                <a:lnTo>
                  <a:pt x="4338320" y="660400"/>
                </a:lnTo>
                <a:lnTo>
                  <a:pt x="4338320" y="609600"/>
                </a:lnTo>
                <a:close/>
              </a:path>
              <a:path w="8675370" h="2383790">
                <a:moveTo>
                  <a:pt x="4338320" y="508000"/>
                </a:moveTo>
                <a:lnTo>
                  <a:pt x="4312920" y="508000"/>
                </a:lnTo>
                <a:lnTo>
                  <a:pt x="4312920" y="558800"/>
                </a:lnTo>
                <a:lnTo>
                  <a:pt x="4338320" y="558800"/>
                </a:lnTo>
                <a:lnTo>
                  <a:pt x="4338320" y="508000"/>
                </a:lnTo>
                <a:close/>
              </a:path>
              <a:path w="8675370" h="2383790">
                <a:moveTo>
                  <a:pt x="4338320" y="406400"/>
                </a:moveTo>
                <a:lnTo>
                  <a:pt x="4312920" y="406400"/>
                </a:lnTo>
                <a:lnTo>
                  <a:pt x="4312920" y="457200"/>
                </a:lnTo>
                <a:lnTo>
                  <a:pt x="4338320" y="457200"/>
                </a:lnTo>
                <a:lnTo>
                  <a:pt x="4338320" y="406400"/>
                </a:lnTo>
                <a:close/>
              </a:path>
              <a:path w="8675370" h="2383790">
                <a:moveTo>
                  <a:pt x="4338320" y="304800"/>
                </a:moveTo>
                <a:lnTo>
                  <a:pt x="4312920" y="304800"/>
                </a:lnTo>
                <a:lnTo>
                  <a:pt x="4312920" y="355600"/>
                </a:lnTo>
                <a:lnTo>
                  <a:pt x="4338320" y="355600"/>
                </a:lnTo>
                <a:lnTo>
                  <a:pt x="4338320" y="304800"/>
                </a:lnTo>
                <a:close/>
              </a:path>
              <a:path w="8675370" h="2383790">
                <a:moveTo>
                  <a:pt x="4338320" y="203200"/>
                </a:moveTo>
                <a:lnTo>
                  <a:pt x="4312920" y="203200"/>
                </a:lnTo>
                <a:lnTo>
                  <a:pt x="4312920" y="254000"/>
                </a:lnTo>
                <a:lnTo>
                  <a:pt x="4338320" y="254000"/>
                </a:lnTo>
                <a:lnTo>
                  <a:pt x="4338320" y="203200"/>
                </a:lnTo>
                <a:close/>
              </a:path>
              <a:path w="8675370" h="2383790">
                <a:moveTo>
                  <a:pt x="4338320" y="101600"/>
                </a:moveTo>
                <a:lnTo>
                  <a:pt x="4312920" y="101600"/>
                </a:lnTo>
                <a:lnTo>
                  <a:pt x="4312920" y="152400"/>
                </a:lnTo>
                <a:lnTo>
                  <a:pt x="4338320" y="152400"/>
                </a:lnTo>
                <a:lnTo>
                  <a:pt x="4338320" y="101600"/>
                </a:lnTo>
                <a:close/>
              </a:path>
              <a:path w="8675370" h="2383790">
                <a:moveTo>
                  <a:pt x="4338320" y="0"/>
                </a:moveTo>
                <a:lnTo>
                  <a:pt x="4312920" y="0"/>
                </a:lnTo>
                <a:lnTo>
                  <a:pt x="4312920" y="50800"/>
                </a:lnTo>
                <a:lnTo>
                  <a:pt x="4338320" y="50800"/>
                </a:lnTo>
                <a:lnTo>
                  <a:pt x="4338320" y="0"/>
                </a:lnTo>
                <a:close/>
              </a:path>
              <a:path w="8675370" h="2383790">
                <a:moveTo>
                  <a:pt x="4419600" y="2358136"/>
                </a:moveTo>
                <a:lnTo>
                  <a:pt x="4368800" y="2358136"/>
                </a:lnTo>
                <a:lnTo>
                  <a:pt x="4368800" y="2383536"/>
                </a:lnTo>
                <a:lnTo>
                  <a:pt x="4419600" y="2383536"/>
                </a:lnTo>
                <a:lnTo>
                  <a:pt x="4419600" y="2358136"/>
                </a:lnTo>
                <a:close/>
              </a:path>
              <a:path w="8675370" h="2383790">
                <a:moveTo>
                  <a:pt x="4521200" y="2358136"/>
                </a:moveTo>
                <a:lnTo>
                  <a:pt x="4470400" y="2358136"/>
                </a:lnTo>
                <a:lnTo>
                  <a:pt x="4470400" y="2383536"/>
                </a:lnTo>
                <a:lnTo>
                  <a:pt x="4521200" y="2383536"/>
                </a:lnTo>
                <a:lnTo>
                  <a:pt x="4521200" y="2358136"/>
                </a:lnTo>
                <a:close/>
              </a:path>
              <a:path w="8675370" h="2383790">
                <a:moveTo>
                  <a:pt x="4622800" y="2358136"/>
                </a:moveTo>
                <a:lnTo>
                  <a:pt x="4572000" y="2358136"/>
                </a:lnTo>
                <a:lnTo>
                  <a:pt x="4572000" y="2383536"/>
                </a:lnTo>
                <a:lnTo>
                  <a:pt x="4622800" y="2383536"/>
                </a:lnTo>
                <a:lnTo>
                  <a:pt x="4622800" y="2358136"/>
                </a:lnTo>
                <a:close/>
              </a:path>
              <a:path w="8675370" h="2383790">
                <a:moveTo>
                  <a:pt x="4724400" y="2358136"/>
                </a:moveTo>
                <a:lnTo>
                  <a:pt x="4673600" y="2358136"/>
                </a:lnTo>
                <a:lnTo>
                  <a:pt x="4673600" y="2383536"/>
                </a:lnTo>
                <a:lnTo>
                  <a:pt x="4724400" y="2383536"/>
                </a:lnTo>
                <a:lnTo>
                  <a:pt x="4724400" y="2358136"/>
                </a:lnTo>
                <a:close/>
              </a:path>
              <a:path w="8675370" h="2383790">
                <a:moveTo>
                  <a:pt x="4826000" y="2358136"/>
                </a:moveTo>
                <a:lnTo>
                  <a:pt x="4775200" y="2358136"/>
                </a:lnTo>
                <a:lnTo>
                  <a:pt x="4775200" y="2383536"/>
                </a:lnTo>
                <a:lnTo>
                  <a:pt x="4826000" y="2383536"/>
                </a:lnTo>
                <a:lnTo>
                  <a:pt x="4826000" y="2358136"/>
                </a:lnTo>
                <a:close/>
              </a:path>
              <a:path w="8675370" h="2383790">
                <a:moveTo>
                  <a:pt x="4927600" y="2358136"/>
                </a:moveTo>
                <a:lnTo>
                  <a:pt x="4876800" y="2358136"/>
                </a:lnTo>
                <a:lnTo>
                  <a:pt x="4876800" y="2383536"/>
                </a:lnTo>
                <a:lnTo>
                  <a:pt x="4927600" y="2383536"/>
                </a:lnTo>
                <a:lnTo>
                  <a:pt x="4927600" y="2358136"/>
                </a:lnTo>
                <a:close/>
              </a:path>
              <a:path w="8675370" h="2383790">
                <a:moveTo>
                  <a:pt x="5029200" y="2358136"/>
                </a:moveTo>
                <a:lnTo>
                  <a:pt x="4978400" y="2358136"/>
                </a:lnTo>
                <a:lnTo>
                  <a:pt x="4978400" y="2383536"/>
                </a:lnTo>
                <a:lnTo>
                  <a:pt x="5029200" y="2383536"/>
                </a:lnTo>
                <a:lnTo>
                  <a:pt x="5029200" y="2358136"/>
                </a:lnTo>
                <a:close/>
              </a:path>
              <a:path w="8675370" h="2383790">
                <a:moveTo>
                  <a:pt x="5130800" y="2358136"/>
                </a:moveTo>
                <a:lnTo>
                  <a:pt x="5080000" y="2358136"/>
                </a:lnTo>
                <a:lnTo>
                  <a:pt x="5080000" y="2383536"/>
                </a:lnTo>
                <a:lnTo>
                  <a:pt x="5130800" y="2383536"/>
                </a:lnTo>
                <a:lnTo>
                  <a:pt x="5130800" y="2358136"/>
                </a:lnTo>
                <a:close/>
              </a:path>
              <a:path w="8675370" h="2383790">
                <a:moveTo>
                  <a:pt x="5232400" y="2358136"/>
                </a:moveTo>
                <a:lnTo>
                  <a:pt x="5181600" y="2358136"/>
                </a:lnTo>
                <a:lnTo>
                  <a:pt x="5181600" y="2383536"/>
                </a:lnTo>
                <a:lnTo>
                  <a:pt x="5232400" y="2383536"/>
                </a:lnTo>
                <a:lnTo>
                  <a:pt x="5232400" y="2358136"/>
                </a:lnTo>
                <a:close/>
              </a:path>
              <a:path w="8675370" h="2383790">
                <a:moveTo>
                  <a:pt x="5334000" y="2358136"/>
                </a:moveTo>
                <a:lnTo>
                  <a:pt x="5283200" y="2358136"/>
                </a:lnTo>
                <a:lnTo>
                  <a:pt x="5283200" y="2383536"/>
                </a:lnTo>
                <a:lnTo>
                  <a:pt x="5334000" y="2383536"/>
                </a:lnTo>
                <a:lnTo>
                  <a:pt x="5334000" y="2358136"/>
                </a:lnTo>
                <a:close/>
              </a:path>
              <a:path w="8675370" h="2383790">
                <a:moveTo>
                  <a:pt x="5435600" y="2358136"/>
                </a:moveTo>
                <a:lnTo>
                  <a:pt x="5384800" y="2358136"/>
                </a:lnTo>
                <a:lnTo>
                  <a:pt x="5384800" y="2383536"/>
                </a:lnTo>
                <a:lnTo>
                  <a:pt x="5435600" y="2383536"/>
                </a:lnTo>
                <a:lnTo>
                  <a:pt x="5435600" y="2358136"/>
                </a:lnTo>
                <a:close/>
              </a:path>
              <a:path w="8675370" h="2383790">
                <a:moveTo>
                  <a:pt x="5537200" y="2358136"/>
                </a:moveTo>
                <a:lnTo>
                  <a:pt x="5486400" y="2358136"/>
                </a:lnTo>
                <a:lnTo>
                  <a:pt x="5486400" y="2383536"/>
                </a:lnTo>
                <a:lnTo>
                  <a:pt x="5537200" y="2383536"/>
                </a:lnTo>
                <a:lnTo>
                  <a:pt x="5537200" y="2358136"/>
                </a:lnTo>
                <a:close/>
              </a:path>
              <a:path w="8675370" h="2383790">
                <a:moveTo>
                  <a:pt x="8675370" y="2286508"/>
                </a:moveTo>
                <a:lnTo>
                  <a:pt x="0" y="2286508"/>
                </a:lnTo>
                <a:lnTo>
                  <a:pt x="0" y="2311908"/>
                </a:lnTo>
                <a:lnTo>
                  <a:pt x="8675370" y="2311908"/>
                </a:lnTo>
                <a:lnTo>
                  <a:pt x="8675370" y="2286508"/>
                </a:lnTo>
                <a:close/>
              </a:path>
            </a:pathLst>
          </a:custGeom>
          <a:solidFill>
            <a:srgbClr val="BB92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717042" y="11383517"/>
            <a:ext cx="8675370" cy="99060"/>
          </a:xfrm>
          <a:custGeom>
            <a:avLst/>
            <a:gdLst/>
            <a:ahLst/>
            <a:cxnLst/>
            <a:rect l="l" t="t" r="r" b="b"/>
            <a:pathLst>
              <a:path w="8675370" h="99059">
                <a:moveTo>
                  <a:pt x="5537200" y="0"/>
                </a:moveTo>
                <a:lnTo>
                  <a:pt x="5486400" y="0"/>
                </a:lnTo>
                <a:lnTo>
                  <a:pt x="5486400" y="25400"/>
                </a:lnTo>
                <a:lnTo>
                  <a:pt x="5537200" y="25400"/>
                </a:lnTo>
                <a:lnTo>
                  <a:pt x="5537200" y="0"/>
                </a:lnTo>
                <a:close/>
              </a:path>
              <a:path w="8675370" h="99059">
                <a:moveTo>
                  <a:pt x="5638800" y="0"/>
                </a:moveTo>
                <a:lnTo>
                  <a:pt x="5588000" y="0"/>
                </a:lnTo>
                <a:lnTo>
                  <a:pt x="5588000" y="25400"/>
                </a:lnTo>
                <a:lnTo>
                  <a:pt x="5638800" y="25400"/>
                </a:lnTo>
                <a:lnTo>
                  <a:pt x="5638800" y="0"/>
                </a:lnTo>
                <a:close/>
              </a:path>
              <a:path w="8675370" h="99059">
                <a:moveTo>
                  <a:pt x="5740400" y="0"/>
                </a:moveTo>
                <a:lnTo>
                  <a:pt x="5689600" y="0"/>
                </a:lnTo>
                <a:lnTo>
                  <a:pt x="5689600" y="25400"/>
                </a:lnTo>
                <a:lnTo>
                  <a:pt x="5740400" y="25400"/>
                </a:lnTo>
                <a:lnTo>
                  <a:pt x="5740400" y="0"/>
                </a:lnTo>
                <a:close/>
              </a:path>
              <a:path w="8675370" h="99059">
                <a:moveTo>
                  <a:pt x="5842000" y="0"/>
                </a:moveTo>
                <a:lnTo>
                  <a:pt x="5791200" y="0"/>
                </a:lnTo>
                <a:lnTo>
                  <a:pt x="5791200" y="25400"/>
                </a:lnTo>
                <a:lnTo>
                  <a:pt x="5842000" y="25400"/>
                </a:lnTo>
                <a:lnTo>
                  <a:pt x="5842000" y="0"/>
                </a:lnTo>
                <a:close/>
              </a:path>
              <a:path w="8675370" h="99059">
                <a:moveTo>
                  <a:pt x="5943600" y="0"/>
                </a:moveTo>
                <a:lnTo>
                  <a:pt x="5892800" y="0"/>
                </a:lnTo>
                <a:lnTo>
                  <a:pt x="5892800" y="25400"/>
                </a:lnTo>
                <a:lnTo>
                  <a:pt x="5943600" y="25400"/>
                </a:lnTo>
                <a:lnTo>
                  <a:pt x="5943600" y="0"/>
                </a:lnTo>
                <a:close/>
              </a:path>
              <a:path w="8675370" h="99059">
                <a:moveTo>
                  <a:pt x="6045200" y="0"/>
                </a:moveTo>
                <a:lnTo>
                  <a:pt x="5994400" y="0"/>
                </a:lnTo>
                <a:lnTo>
                  <a:pt x="5994400" y="25400"/>
                </a:lnTo>
                <a:lnTo>
                  <a:pt x="6045200" y="25400"/>
                </a:lnTo>
                <a:lnTo>
                  <a:pt x="6045200" y="0"/>
                </a:lnTo>
                <a:close/>
              </a:path>
              <a:path w="8675370" h="99059">
                <a:moveTo>
                  <a:pt x="6146800" y="0"/>
                </a:moveTo>
                <a:lnTo>
                  <a:pt x="6096000" y="0"/>
                </a:lnTo>
                <a:lnTo>
                  <a:pt x="6096000" y="25400"/>
                </a:lnTo>
                <a:lnTo>
                  <a:pt x="6146800" y="25400"/>
                </a:lnTo>
                <a:lnTo>
                  <a:pt x="6146800" y="0"/>
                </a:lnTo>
                <a:close/>
              </a:path>
              <a:path w="8675370" h="99059">
                <a:moveTo>
                  <a:pt x="6248400" y="0"/>
                </a:moveTo>
                <a:lnTo>
                  <a:pt x="6197600" y="0"/>
                </a:lnTo>
                <a:lnTo>
                  <a:pt x="6197600" y="25400"/>
                </a:lnTo>
                <a:lnTo>
                  <a:pt x="6248400" y="25400"/>
                </a:lnTo>
                <a:lnTo>
                  <a:pt x="6248400" y="0"/>
                </a:lnTo>
                <a:close/>
              </a:path>
              <a:path w="8675370" h="99059">
                <a:moveTo>
                  <a:pt x="6350000" y="0"/>
                </a:moveTo>
                <a:lnTo>
                  <a:pt x="6299200" y="0"/>
                </a:lnTo>
                <a:lnTo>
                  <a:pt x="6299200" y="25400"/>
                </a:lnTo>
                <a:lnTo>
                  <a:pt x="6350000" y="25400"/>
                </a:lnTo>
                <a:lnTo>
                  <a:pt x="6350000" y="0"/>
                </a:lnTo>
                <a:close/>
              </a:path>
              <a:path w="8675370" h="99059">
                <a:moveTo>
                  <a:pt x="6451600" y="0"/>
                </a:moveTo>
                <a:lnTo>
                  <a:pt x="6400800" y="0"/>
                </a:lnTo>
                <a:lnTo>
                  <a:pt x="6400800" y="25400"/>
                </a:lnTo>
                <a:lnTo>
                  <a:pt x="6451600" y="25400"/>
                </a:lnTo>
                <a:lnTo>
                  <a:pt x="6451600" y="0"/>
                </a:lnTo>
                <a:close/>
              </a:path>
              <a:path w="8675370" h="99059">
                <a:moveTo>
                  <a:pt x="6553200" y="0"/>
                </a:moveTo>
                <a:lnTo>
                  <a:pt x="6502400" y="0"/>
                </a:lnTo>
                <a:lnTo>
                  <a:pt x="6502400" y="25400"/>
                </a:lnTo>
                <a:lnTo>
                  <a:pt x="6553200" y="25400"/>
                </a:lnTo>
                <a:lnTo>
                  <a:pt x="6553200" y="0"/>
                </a:lnTo>
                <a:close/>
              </a:path>
              <a:path w="8675370" h="99059">
                <a:moveTo>
                  <a:pt x="6654800" y="0"/>
                </a:moveTo>
                <a:lnTo>
                  <a:pt x="6604000" y="0"/>
                </a:lnTo>
                <a:lnTo>
                  <a:pt x="6604000" y="25400"/>
                </a:lnTo>
                <a:lnTo>
                  <a:pt x="6654800" y="25400"/>
                </a:lnTo>
                <a:lnTo>
                  <a:pt x="6654800" y="0"/>
                </a:lnTo>
                <a:close/>
              </a:path>
              <a:path w="8675370" h="99059">
                <a:moveTo>
                  <a:pt x="6756400" y="0"/>
                </a:moveTo>
                <a:lnTo>
                  <a:pt x="6705600" y="0"/>
                </a:lnTo>
                <a:lnTo>
                  <a:pt x="6705600" y="25400"/>
                </a:lnTo>
                <a:lnTo>
                  <a:pt x="6756400" y="25400"/>
                </a:lnTo>
                <a:lnTo>
                  <a:pt x="6756400" y="0"/>
                </a:lnTo>
                <a:close/>
              </a:path>
              <a:path w="8675370" h="99059">
                <a:moveTo>
                  <a:pt x="6858000" y="0"/>
                </a:moveTo>
                <a:lnTo>
                  <a:pt x="6807200" y="0"/>
                </a:lnTo>
                <a:lnTo>
                  <a:pt x="6807200" y="25400"/>
                </a:lnTo>
                <a:lnTo>
                  <a:pt x="6858000" y="25400"/>
                </a:lnTo>
                <a:lnTo>
                  <a:pt x="6858000" y="0"/>
                </a:lnTo>
                <a:close/>
              </a:path>
              <a:path w="8675370" h="99059">
                <a:moveTo>
                  <a:pt x="6959600" y="0"/>
                </a:moveTo>
                <a:lnTo>
                  <a:pt x="6908800" y="0"/>
                </a:lnTo>
                <a:lnTo>
                  <a:pt x="6908800" y="25400"/>
                </a:lnTo>
                <a:lnTo>
                  <a:pt x="6959600" y="25400"/>
                </a:lnTo>
                <a:lnTo>
                  <a:pt x="6959600" y="0"/>
                </a:lnTo>
                <a:close/>
              </a:path>
              <a:path w="8675370" h="99059">
                <a:moveTo>
                  <a:pt x="7061200" y="0"/>
                </a:moveTo>
                <a:lnTo>
                  <a:pt x="7010400" y="0"/>
                </a:lnTo>
                <a:lnTo>
                  <a:pt x="7010400" y="25400"/>
                </a:lnTo>
                <a:lnTo>
                  <a:pt x="7061200" y="25400"/>
                </a:lnTo>
                <a:lnTo>
                  <a:pt x="7061200" y="0"/>
                </a:lnTo>
                <a:close/>
              </a:path>
              <a:path w="8675370" h="99059">
                <a:moveTo>
                  <a:pt x="7162800" y="0"/>
                </a:moveTo>
                <a:lnTo>
                  <a:pt x="7112000" y="0"/>
                </a:lnTo>
                <a:lnTo>
                  <a:pt x="7112000" y="25400"/>
                </a:lnTo>
                <a:lnTo>
                  <a:pt x="7162800" y="25400"/>
                </a:lnTo>
                <a:lnTo>
                  <a:pt x="7162800" y="0"/>
                </a:lnTo>
                <a:close/>
              </a:path>
              <a:path w="8675370" h="99059">
                <a:moveTo>
                  <a:pt x="7264400" y="0"/>
                </a:moveTo>
                <a:lnTo>
                  <a:pt x="7213600" y="0"/>
                </a:lnTo>
                <a:lnTo>
                  <a:pt x="7213600" y="25400"/>
                </a:lnTo>
                <a:lnTo>
                  <a:pt x="7264400" y="25400"/>
                </a:lnTo>
                <a:lnTo>
                  <a:pt x="7264400" y="0"/>
                </a:lnTo>
                <a:close/>
              </a:path>
              <a:path w="8675370" h="99059">
                <a:moveTo>
                  <a:pt x="7366000" y="0"/>
                </a:moveTo>
                <a:lnTo>
                  <a:pt x="7315200" y="0"/>
                </a:lnTo>
                <a:lnTo>
                  <a:pt x="7315200" y="25400"/>
                </a:lnTo>
                <a:lnTo>
                  <a:pt x="7366000" y="25400"/>
                </a:lnTo>
                <a:lnTo>
                  <a:pt x="7366000" y="0"/>
                </a:lnTo>
                <a:close/>
              </a:path>
              <a:path w="8675370" h="99059">
                <a:moveTo>
                  <a:pt x="7467600" y="0"/>
                </a:moveTo>
                <a:lnTo>
                  <a:pt x="7416800" y="0"/>
                </a:lnTo>
                <a:lnTo>
                  <a:pt x="7416800" y="25400"/>
                </a:lnTo>
                <a:lnTo>
                  <a:pt x="7467600" y="25400"/>
                </a:lnTo>
                <a:lnTo>
                  <a:pt x="7467600" y="0"/>
                </a:lnTo>
                <a:close/>
              </a:path>
              <a:path w="8675370" h="99059">
                <a:moveTo>
                  <a:pt x="7569200" y="0"/>
                </a:moveTo>
                <a:lnTo>
                  <a:pt x="7518400" y="0"/>
                </a:lnTo>
                <a:lnTo>
                  <a:pt x="7518400" y="25400"/>
                </a:lnTo>
                <a:lnTo>
                  <a:pt x="7569200" y="25400"/>
                </a:lnTo>
                <a:lnTo>
                  <a:pt x="7569200" y="0"/>
                </a:lnTo>
                <a:close/>
              </a:path>
              <a:path w="8675370" h="99059">
                <a:moveTo>
                  <a:pt x="7670800" y="0"/>
                </a:moveTo>
                <a:lnTo>
                  <a:pt x="7620000" y="0"/>
                </a:lnTo>
                <a:lnTo>
                  <a:pt x="7620000" y="25400"/>
                </a:lnTo>
                <a:lnTo>
                  <a:pt x="7670800" y="25400"/>
                </a:lnTo>
                <a:lnTo>
                  <a:pt x="7670800" y="0"/>
                </a:lnTo>
                <a:close/>
              </a:path>
              <a:path w="8675370" h="99059">
                <a:moveTo>
                  <a:pt x="7772400" y="0"/>
                </a:moveTo>
                <a:lnTo>
                  <a:pt x="7721600" y="0"/>
                </a:lnTo>
                <a:lnTo>
                  <a:pt x="7721600" y="25400"/>
                </a:lnTo>
                <a:lnTo>
                  <a:pt x="7772400" y="25400"/>
                </a:lnTo>
                <a:lnTo>
                  <a:pt x="7772400" y="0"/>
                </a:lnTo>
                <a:close/>
              </a:path>
              <a:path w="8675370" h="99059">
                <a:moveTo>
                  <a:pt x="7874000" y="0"/>
                </a:moveTo>
                <a:lnTo>
                  <a:pt x="7823200" y="0"/>
                </a:lnTo>
                <a:lnTo>
                  <a:pt x="7823200" y="25400"/>
                </a:lnTo>
                <a:lnTo>
                  <a:pt x="7874000" y="25400"/>
                </a:lnTo>
                <a:lnTo>
                  <a:pt x="7874000" y="0"/>
                </a:lnTo>
                <a:close/>
              </a:path>
              <a:path w="8675370" h="99059">
                <a:moveTo>
                  <a:pt x="7975600" y="0"/>
                </a:moveTo>
                <a:lnTo>
                  <a:pt x="7924800" y="0"/>
                </a:lnTo>
                <a:lnTo>
                  <a:pt x="7924800" y="25400"/>
                </a:lnTo>
                <a:lnTo>
                  <a:pt x="7975600" y="25400"/>
                </a:lnTo>
                <a:lnTo>
                  <a:pt x="7975600" y="0"/>
                </a:lnTo>
                <a:close/>
              </a:path>
              <a:path w="8675370" h="99059">
                <a:moveTo>
                  <a:pt x="8077200" y="0"/>
                </a:moveTo>
                <a:lnTo>
                  <a:pt x="8026400" y="0"/>
                </a:lnTo>
                <a:lnTo>
                  <a:pt x="8026400" y="25400"/>
                </a:lnTo>
                <a:lnTo>
                  <a:pt x="8077200" y="25400"/>
                </a:lnTo>
                <a:lnTo>
                  <a:pt x="8077200" y="0"/>
                </a:lnTo>
                <a:close/>
              </a:path>
              <a:path w="8675370" h="99059">
                <a:moveTo>
                  <a:pt x="8178800" y="0"/>
                </a:moveTo>
                <a:lnTo>
                  <a:pt x="8128000" y="0"/>
                </a:lnTo>
                <a:lnTo>
                  <a:pt x="8128000" y="25400"/>
                </a:lnTo>
                <a:lnTo>
                  <a:pt x="8178800" y="25400"/>
                </a:lnTo>
                <a:lnTo>
                  <a:pt x="8178800" y="0"/>
                </a:lnTo>
                <a:close/>
              </a:path>
              <a:path w="8675370" h="99059">
                <a:moveTo>
                  <a:pt x="8280400" y="0"/>
                </a:moveTo>
                <a:lnTo>
                  <a:pt x="8229600" y="0"/>
                </a:lnTo>
                <a:lnTo>
                  <a:pt x="8229600" y="25400"/>
                </a:lnTo>
                <a:lnTo>
                  <a:pt x="8280400" y="25400"/>
                </a:lnTo>
                <a:lnTo>
                  <a:pt x="8280400" y="0"/>
                </a:lnTo>
                <a:close/>
              </a:path>
              <a:path w="8675370" h="99059">
                <a:moveTo>
                  <a:pt x="8382000" y="0"/>
                </a:moveTo>
                <a:lnTo>
                  <a:pt x="8331200" y="0"/>
                </a:lnTo>
                <a:lnTo>
                  <a:pt x="8331200" y="25400"/>
                </a:lnTo>
                <a:lnTo>
                  <a:pt x="8382000" y="25400"/>
                </a:lnTo>
                <a:lnTo>
                  <a:pt x="8382000" y="0"/>
                </a:lnTo>
                <a:close/>
              </a:path>
              <a:path w="8675370" h="99059">
                <a:moveTo>
                  <a:pt x="8483600" y="0"/>
                </a:moveTo>
                <a:lnTo>
                  <a:pt x="8432800" y="0"/>
                </a:lnTo>
                <a:lnTo>
                  <a:pt x="8432800" y="25400"/>
                </a:lnTo>
                <a:lnTo>
                  <a:pt x="8483600" y="25400"/>
                </a:lnTo>
                <a:lnTo>
                  <a:pt x="8483600" y="0"/>
                </a:lnTo>
                <a:close/>
              </a:path>
              <a:path w="8675370" h="99059">
                <a:moveTo>
                  <a:pt x="8585200" y="0"/>
                </a:moveTo>
                <a:lnTo>
                  <a:pt x="8534400" y="0"/>
                </a:lnTo>
                <a:lnTo>
                  <a:pt x="8534400" y="25400"/>
                </a:lnTo>
                <a:lnTo>
                  <a:pt x="8585200" y="25400"/>
                </a:lnTo>
                <a:lnTo>
                  <a:pt x="8585200" y="0"/>
                </a:lnTo>
                <a:close/>
              </a:path>
              <a:path w="8675370" h="99059">
                <a:moveTo>
                  <a:pt x="8675370" y="73152"/>
                </a:moveTo>
                <a:lnTo>
                  <a:pt x="0" y="73152"/>
                </a:lnTo>
                <a:lnTo>
                  <a:pt x="0" y="98552"/>
                </a:lnTo>
                <a:lnTo>
                  <a:pt x="8675370" y="98552"/>
                </a:lnTo>
                <a:lnTo>
                  <a:pt x="8675370" y="73152"/>
                </a:lnTo>
                <a:close/>
              </a:path>
              <a:path w="8675370" h="99059">
                <a:moveTo>
                  <a:pt x="8675370" y="0"/>
                </a:moveTo>
                <a:lnTo>
                  <a:pt x="8636000" y="0"/>
                </a:lnTo>
                <a:lnTo>
                  <a:pt x="8636000" y="25400"/>
                </a:lnTo>
                <a:lnTo>
                  <a:pt x="8675370" y="25400"/>
                </a:lnTo>
                <a:lnTo>
                  <a:pt x="8675370" y="0"/>
                </a:lnTo>
                <a:close/>
              </a:path>
            </a:pathLst>
          </a:custGeom>
          <a:solidFill>
            <a:srgbClr val="BB92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0" y="13778484"/>
            <a:ext cx="10058400" cy="1766570"/>
          </a:xfrm>
          <a:custGeom>
            <a:avLst/>
            <a:gdLst/>
            <a:ahLst/>
            <a:cxnLst/>
            <a:rect l="l" t="t" r="r" b="b"/>
            <a:pathLst>
              <a:path w="10058400" h="1766569">
                <a:moveTo>
                  <a:pt x="10058399" y="0"/>
                </a:moveTo>
                <a:lnTo>
                  <a:pt x="0" y="0"/>
                </a:lnTo>
                <a:lnTo>
                  <a:pt x="0" y="1766311"/>
                </a:lnTo>
                <a:lnTo>
                  <a:pt x="10058399" y="1766311"/>
                </a:lnTo>
                <a:lnTo>
                  <a:pt x="10058399" y="0"/>
                </a:lnTo>
                <a:close/>
              </a:path>
            </a:pathLst>
          </a:custGeom>
          <a:solidFill>
            <a:srgbClr val="3D83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07793" y="1176019"/>
            <a:ext cx="6242812" cy="222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3575304"/>
            <a:ext cx="9052560" cy="102595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14456664"/>
            <a:ext cx="3218688" cy="777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14456664"/>
            <a:ext cx="2313432" cy="777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14456664"/>
            <a:ext cx="2313432" cy="777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erklick@millersville.edu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Rita.Millers@millersvill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rgaret.Mbindyo@millersville.edu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63061" y="4766310"/>
            <a:ext cx="1562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585858"/>
                </a:solidFill>
                <a:latin typeface="Trebuchet MS"/>
                <a:cs typeface="Trebuchet MS"/>
              </a:rPr>
              <a:t>?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2802" y="7038237"/>
            <a:ext cx="1955800" cy="924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0520" marR="5080" indent="-338455">
              <a:lnSpc>
                <a:spcPct val="110000"/>
              </a:lnSpc>
              <a:spcBef>
                <a:spcPts val="100"/>
              </a:spcBef>
            </a:pPr>
            <a:r>
              <a:rPr lang="en-US" sz="2800" spc="-70" dirty="0">
                <a:solidFill>
                  <a:srgbClr val="585858"/>
                </a:solidFill>
                <a:latin typeface="Trebuchet MS"/>
                <a:cs typeface="Trebuchet MS"/>
              </a:rPr>
              <a:t>Stop in and See Us</a:t>
            </a:r>
            <a:r>
              <a:rPr sz="2800" spc="-10" dirty="0">
                <a:solidFill>
                  <a:srgbClr val="585858"/>
                </a:solidFill>
                <a:latin typeface="Trebuchet MS"/>
                <a:cs typeface="Trebuchet MS"/>
              </a:rPr>
              <a:t>!</a:t>
            </a:r>
            <a:endParaRPr sz="2800" dirty="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95972" y="3831335"/>
            <a:ext cx="8667115" cy="6969125"/>
            <a:chOff x="695972" y="3831335"/>
            <a:chExt cx="8667115" cy="6969125"/>
          </a:xfrm>
        </p:grpSpPr>
        <p:sp>
          <p:nvSpPr>
            <p:cNvPr id="5" name="object 5"/>
            <p:cNvSpPr/>
            <p:nvPr/>
          </p:nvSpPr>
          <p:spPr>
            <a:xfrm>
              <a:off x="695960" y="4212309"/>
              <a:ext cx="8667115" cy="3652520"/>
            </a:xfrm>
            <a:custGeom>
              <a:avLst/>
              <a:gdLst/>
              <a:ahLst/>
              <a:cxnLst/>
              <a:rect l="l" t="t" r="r" b="b"/>
              <a:pathLst>
                <a:path w="8667115" h="3652520">
                  <a:moveTo>
                    <a:pt x="299339" y="811923"/>
                  </a:moveTo>
                  <a:lnTo>
                    <a:pt x="295706" y="791413"/>
                  </a:lnTo>
                  <a:lnTo>
                    <a:pt x="289369" y="742022"/>
                  </a:lnTo>
                  <a:lnTo>
                    <a:pt x="285127" y="690448"/>
                  </a:lnTo>
                  <a:lnTo>
                    <a:pt x="283171" y="636993"/>
                  </a:lnTo>
                  <a:lnTo>
                    <a:pt x="283654" y="581964"/>
                  </a:lnTo>
                  <a:lnTo>
                    <a:pt x="286753" y="525691"/>
                  </a:lnTo>
                  <a:lnTo>
                    <a:pt x="292646" y="468490"/>
                  </a:lnTo>
                  <a:lnTo>
                    <a:pt x="293611" y="464908"/>
                  </a:lnTo>
                  <a:lnTo>
                    <a:pt x="293611" y="459549"/>
                  </a:lnTo>
                  <a:lnTo>
                    <a:pt x="294563" y="455968"/>
                  </a:lnTo>
                  <a:lnTo>
                    <a:pt x="259842" y="410794"/>
                  </a:lnTo>
                  <a:lnTo>
                    <a:pt x="221335" y="383070"/>
                  </a:lnTo>
                  <a:lnTo>
                    <a:pt x="180301" y="373456"/>
                  </a:lnTo>
                  <a:lnTo>
                    <a:pt x="138010" y="382625"/>
                  </a:lnTo>
                  <a:lnTo>
                    <a:pt x="84023" y="424319"/>
                  </a:lnTo>
                  <a:lnTo>
                    <a:pt x="61112" y="456234"/>
                  </a:lnTo>
                  <a:lnTo>
                    <a:pt x="41351" y="494703"/>
                  </a:lnTo>
                  <a:lnTo>
                    <a:pt x="25031" y="539153"/>
                  </a:lnTo>
                  <a:lnTo>
                    <a:pt x="12496" y="588962"/>
                  </a:lnTo>
                  <a:lnTo>
                    <a:pt x="4038" y="643534"/>
                  </a:lnTo>
                  <a:lnTo>
                    <a:pt x="0" y="702271"/>
                  </a:lnTo>
                  <a:lnTo>
                    <a:pt x="698" y="764578"/>
                  </a:lnTo>
                  <a:lnTo>
                    <a:pt x="6426" y="829843"/>
                  </a:lnTo>
                  <a:lnTo>
                    <a:pt x="16205" y="890562"/>
                  </a:lnTo>
                  <a:lnTo>
                    <a:pt x="29692" y="949604"/>
                  </a:lnTo>
                  <a:lnTo>
                    <a:pt x="46456" y="1005801"/>
                  </a:lnTo>
                  <a:lnTo>
                    <a:pt x="66065" y="1058024"/>
                  </a:lnTo>
                  <a:lnTo>
                    <a:pt x="88061" y="1105115"/>
                  </a:lnTo>
                  <a:lnTo>
                    <a:pt x="112026" y="1145921"/>
                  </a:lnTo>
                  <a:lnTo>
                    <a:pt x="116725" y="1152080"/>
                  </a:lnTo>
                  <a:lnTo>
                    <a:pt x="299339" y="811923"/>
                  </a:lnTo>
                  <a:close/>
                </a:path>
                <a:path w="8667115" h="3652520">
                  <a:moveTo>
                    <a:pt x="416547" y="157213"/>
                  </a:moveTo>
                  <a:lnTo>
                    <a:pt x="392112" y="101130"/>
                  </a:lnTo>
                  <a:lnTo>
                    <a:pt x="363537" y="56718"/>
                  </a:lnTo>
                  <a:lnTo>
                    <a:pt x="331660" y="24625"/>
                  </a:lnTo>
                  <a:lnTo>
                    <a:pt x="297307" y="5511"/>
                  </a:lnTo>
                  <a:lnTo>
                    <a:pt x="261289" y="0"/>
                  </a:lnTo>
                  <a:lnTo>
                    <a:pt x="224447" y="8750"/>
                  </a:lnTo>
                  <a:lnTo>
                    <a:pt x="169633" y="52158"/>
                  </a:lnTo>
                  <a:lnTo>
                    <a:pt x="146469" y="85318"/>
                  </a:lnTo>
                  <a:lnTo>
                    <a:pt x="126606" y="125247"/>
                  </a:lnTo>
                  <a:lnTo>
                    <a:pt x="110388" y="171297"/>
                  </a:lnTo>
                  <a:lnTo>
                    <a:pt x="98158" y="222821"/>
                  </a:lnTo>
                  <a:lnTo>
                    <a:pt x="90284" y="279171"/>
                  </a:lnTo>
                  <a:lnTo>
                    <a:pt x="87096" y="339686"/>
                  </a:lnTo>
                  <a:lnTo>
                    <a:pt x="97370" y="330962"/>
                  </a:lnTo>
                  <a:lnTo>
                    <a:pt x="107988" y="323583"/>
                  </a:lnTo>
                  <a:lnTo>
                    <a:pt x="154940" y="304800"/>
                  </a:lnTo>
                  <a:lnTo>
                    <a:pt x="180263" y="302120"/>
                  </a:lnTo>
                  <a:lnTo>
                    <a:pt x="215506" y="307682"/>
                  </a:lnTo>
                  <a:lnTo>
                    <a:pt x="248945" y="323811"/>
                  </a:lnTo>
                  <a:lnTo>
                    <a:pt x="280225" y="349669"/>
                  </a:lnTo>
                  <a:lnTo>
                    <a:pt x="308978" y="384403"/>
                  </a:lnTo>
                  <a:lnTo>
                    <a:pt x="324027" y="326085"/>
                  </a:lnTo>
                  <a:lnTo>
                    <a:pt x="342557" y="273786"/>
                  </a:lnTo>
                  <a:lnTo>
                    <a:pt x="364299" y="227914"/>
                  </a:lnTo>
                  <a:lnTo>
                    <a:pt x="389039" y="188912"/>
                  </a:lnTo>
                  <a:lnTo>
                    <a:pt x="416547" y="157213"/>
                  </a:lnTo>
                  <a:close/>
                </a:path>
                <a:path w="8667115" h="3652520">
                  <a:moveTo>
                    <a:pt x="609015" y="235077"/>
                  </a:moveTo>
                  <a:lnTo>
                    <a:pt x="608736" y="234696"/>
                  </a:lnTo>
                  <a:lnTo>
                    <a:pt x="583069" y="209969"/>
                  </a:lnTo>
                  <a:lnTo>
                    <a:pt x="554863" y="193001"/>
                  </a:lnTo>
                  <a:lnTo>
                    <a:pt x="522300" y="184391"/>
                  </a:lnTo>
                  <a:lnTo>
                    <a:pt x="490308" y="186944"/>
                  </a:lnTo>
                  <a:lnTo>
                    <a:pt x="430390" y="224053"/>
                  </a:lnTo>
                  <a:lnTo>
                    <a:pt x="403593" y="257873"/>
                  </a:lnTo>
                  <a:lnTo>
                    <a:pt x="379691" y="301396"/>
                  </a:lnTo>
                  <a:lnTo>
                    <a:pt x="359257" y="354228"/>
                  </a:lnTo>
                  <a:lnTo>
                    <a:pt x="342849" y="416013"/>
                  </a:lnTo>
                  <a:lnTo>
                    <a:pt x="331063" y="486371"/>
                  </a:lnTo>
                  <a:lnTo>
                    <a:pt x="325793" y="540054"/>
                  </a:lnTo>
                  <a:lnTo>
                    <a:pt x="323342" y="594944"/>
                  </a:lnTo>
                  <a:lnTo>
                    <a:pt x="323646" y="650201"/>
                  </a:lnTo>
                  <a:lnTo>
                    <a:pt x="326618" y="704951"/>
                  </a:lnTo>
                  <a:lnTo>
                    <a:pt x="331508" y="752005"/>
                  </a:lnTo>
                  <a:lnTo>
                    <a:pt x="609015" y="235077"/>
                  </a:lnTo>
                  <a:close/>
                </a:path>
                <a:path w="8667115" h="3652520">
                  <a:moveTo>
                    <a:pt x="5016055" y="753325"/>
                  </a:moveTo>
                  <a:lnTo>
                    <a:pt x="4994872" y="753325"/>
                  </a:lnTo>
                  <a:lnTo>
                    <a:pt x="4985715" y="755472"/>
                  </a:lnTo>
                  <a:lnTo>
                    <a:pt x="4976609" y="758609"/>
                  </a:lnTo>
                  <a:lnTo>
                    <a:pt x="4967567" y="762723"/>
                  </a:lnTo>
                  <a:lnTo>
                    <a:pt x="4958626" y="767816"/>
                  </a:lnTo>
                  <a:lnTo>
                    <a:pt x="4953419" y="733107"/>
                  </a:lnTo>
                  <a:lnTo>
                    <a:pt x="4946650" y="711466"/>
                  </a:lnTo>
                  <a:lnTo>
                    <a:pt x="4944808" y="705535"/>
                  </a:lnTo>
                  <a:lnTo>
                    <a:pt x="4936439" y="686790"/>
                  </a:lnTo>
                  <a:lnTo>
                    <a:pt x="4931981" y="678548"/>
                  </a:lnTo>
                  <a:lnTo>
                    <a:pt x="4941938" y="660527"/>
                  </a:lnTo>
                  <a:lnTo>
                    <a:pt x="4951666" y="641832"/>
                  </a:lnTo>
                  <a:lnTo>
                    <a:pt x="4957254" y="630415"/>
                  </a:lnTo>
                  <a:lnTo>
                    <a:pt x="4961128" y="622503"/>
                  </a:lnTo>
                  <a:lnTo>
                    <a:pt x="4970348" y="602526"/>
                  </a:lnTo>
                  <a:lnTo>
                    <a:pt x="4988395" y="547979"/>
                  </a:lnTo>
                  <a:lnTo>
                    <a:pt x="4996332" y="491502"/>
                  </a:lnTo>
                  <a:lnTo>
                    <a:pt x="4994072" y="436867"/>
                  </a:lnTo>
                  <a:lnTo>
                    <a:pt x="4990503" y="422910"/>
                  </a:lnTo>
                  <a:lnTo>
                    <a:pt x="4981511" y="387858"/>
                  </a:lnTo>
                  <a:lnTo>
                    <a:pt x="4973739" y="370662"/>
                  </a:lnTo>
                  <a:lnTo>
                    <a:pt x="4965751" y="360349"/>
                  </a:lnTo>
                  <a:lnTo>
                    <a:pt x="4965751" y="475742"/>
                  </a:lnTo>
                  <a:lnTo>
                    <a:pt x="4965662" y="479539"/>
                  </a:lnTo>
                  <a:lnTo>
                    <a:pt x="4959134" y="519938"/>
                  </a:lnTo>
                  <a:lnTo>
                    <a:pt x="4930953" y="589826"/>
                  </a:lnTo>
                  <a:lnTo>
                    <a:pt x="4928832" y="594398"/>
                  </a:lnTo>
                  <a:lnTo>
                    <a:pt x="4928832" y="791591"/>
                  </a:lnTo>
                  <a:lnTo>
                    <a:pt x="4921593" y="842949"/>
                  </a:lnTo>
                  <a:lnTo>
                    <a:pt x="4904295" y="860844"/>
                  </a:lnTo>
                  <a:lnTo>
                    <a:pt x="4897018" y="858113"/>
                  </a:lnTo>
                  <a:lnTo>
                    <a:pt x="4890147" y="852335"/>
                  </a:lnTo>
                  <a:lnTo>
                    <a:pt x="4883899" y="843686"/>
                  </a:lnTo>
                  <a:lnTo>
                    <a:pt x="4878425" y="832396"/>
                  </a:lnTo>
                  <a:lnTo>
                    <a:pt x="4877765" y="830580"/>
                  </a:lnTo>
                  <a:lnTo>
                    <a:pt x="4877066" y="828827"/>
                  </a:lnTo>
                  <a:lnTo>
                    <a:pt x="4865040" y="785164"/>
                  </a:lnTo>
                  <a:lnTo>
                    <a:pt x="4863808" y="768705"/>
                  </a:lnTo>
                  <a:lnTo>
                    <a:pt x="4866144" y="747026"/>
                  </a:lnTo>
                  <a:lnTo>
                    <a:pt x="4871567" y="729234"/>
                  </a:lnTo>
                  <a:lnTo>
                    <a:pt x="4878933" y="717550"/>
                  </a:lnTo>
                  <a:lnTo>
                    <a:pt x="4879365" y="716864"/>
                  </a:lnTo>
                  <a:lnTo>
                    <a:pt x="4888890" y="711466"/>
                  </a:lnTo>
                  <a:lnTo>
                    <a:pt x="4896243" y="714235"/>
                  </a:lnTo>
                  <a:lnTo>
                    <a:pt x="4903165" y="720102"/>
                  </a:lnTo>
                  <a:lnTo>
                    <a:pt x="4924387" y="766495"/>
                  </a:lnTo>
                  <a:lnTo>
                    <a:pt x="4928832" y="791591"/>
                  </a:lnTo>
                  <a:lnTo>
                    <a:pt x="4928832" y="594398"/>
                  </a:lnTo>
                  <a:lnTo>
                    <a:pt x="4906226" y="625792"/>
                  </a:lnTo>
                  <a:lnTo>
                    <a:pt x="4890503" y="630415"/>
                  </a:lnTo>
                  <a:lnTo>
                    <a:pt x="4884788" y="625017"/>
                  </a:lnTo>
                  <a:lnTo>
                    <a:pt x="4880711" y="615226"/>
                  </a:lnTo>
                  <a:lnTo>
                    <a:pt x="4875581" y="592328"/>
                  </a:lnTo>
                  <a:lnTo>
                    <a:pt x="4874920" y="589394"/>
                  </a:lnTo>
                  <a:lnTo>
                    <a:pt x="4879873" y="541159"/>
                  </a:lnTo>
                  <a:lnTo>
                    <a:pt x="4892662" y="501269"/>
                  </a:lnTo>
                  <a:lnTo>
                    <a:pt x="4909413" y="463346"/>
                  </a:lnTo>
                  <a:lnTo>
                    <a:pt x="4933861" y="427393"/>
                  </a:lnTo>
                  <a:lnTo>
                    <a:pt x="4943538" y="422910"/>
                  </a:lnTo>
                  <a:lnTo>
                    <a:pt x="4952339" y="427418"/>
                  </a:lnTo>
                  <a:lnTo>
                    <a:pt x="4959451" y="438861"/>
                  </a:lnTo>
                  <a:lnTo>
                    <a:pt x="4964163" y="455549"/>
                  </a:lnTo>
                  <a:lnTo>
                    <a:pt x="4965751" y="475742"/>
                  </a:lnTo>
                  <a:lnTo>
                    <a:pt x="4965751" y="360349"/>
                  </a:lnTo>
                  <a:lnTo>
                    <a:pt x="4964455" y="358673"/>
                  </a:lnTo>
                  <a:lnTo>
                    <a:pt x="4954143" y="352323"/>
                  </a:lnTo>
                  <a:lnTo>
                    <a:pt x="4943297" y="352069"/>
                  </a:lnTo>
                  <a:lnTo>
                    <a:pt x="4941163" y="341884"/>
                  </a:lnTo>
                  <a:lnTo>
                    <a:pt x="4923193" y="292557"/>
                  </a:lnTo>
                  <a:lnTo>
                    <a:pt x="4912792" y="280060"/>
                  </a:lnTo>
                  <a:lnTo>
                    <a:pt x="4912792" y="369608"/>
                  </a:lnTo>
                  <a:lnTo>
                    <a:pt x="4887722" y="402983"/>
                  </a:lnTo>
                  <a:lnTo>
                    <a:pt x="4867224" y="453440"/>
                  </a:lnTo>
                  <a:lnTo>
                    <a:pt x="4852682" y="504875"/>
                  </a:lnTo>
                  <a:lnTo>
                    <a:pt x="4845482" y="541159"/>
                  </a:lnTo>
                  <a:lnTo>
                    <a:pt x="4844580" y="524167"/>
                  </a:lnTo>
                  <a:lnTo>
                    <a:pt x="4847374" y="454482"/>
                  </a:lnTo>
                  <a:lnTo>
                    <a:pt x="4856810" y="401002"/>
                  </a:lnTo>
                  <a:lnTo>
                    <a:pt x="4871910" y="358927"/>
                  </a:lnTo>
                  <a:lnTo>
                    <a:pt x="4892662" y="341884"/>
                  </a:lnTo>
                  <a:lnTo>
                    <a:pt x="4895672" y="341947"/>
                  </a:lnTo>
                  <a:lnTo>
                    <a:pt x="4912792" y="369608"/>
                  </a:lnTo>
                  <a:lnTo>
                    <a:pt x="4912792" y="280060"/>
                  </a:lnTo>
                  <a:lnTo>
                    <a:pt x="4906746" y="274129"/>
                  </a:lnTo>
                  <a:lnTo>
                    <a:pt x="4899749" y="270662"/>
                  </a:lnTo>
                  <a:lnTo>
                    <a:pt x="4892662" y="270319"/>
                  </a:lnTo>
                  <a:lnTo>
                    <a:pt x="4868278" y="285165"/>
                  </a:lnTo>
                  <a:lnTo>
                    <a:pt x="4849558" y="323456"/>
                  </a:lnTo>
                  <a:lnTo>
                    <a:pt x="4837620" y="368439"/>
                  </a:lnTo>
                  <a:lnTo>
                    <a:pt x="4837620" y="654939"/>
                  </a:lnTo>
                  <a:lnTo>
                    <a:pt x="4834001" y="682904"/>
                  </a:lnTo>
                  <a:lnTo>
                    <a:pt x="4824476" y="702411"/>
                  </a:lnTo>
                  <a:lnTo>
                    <a:pt x="4811014" y="713828"/>
                  </a:lnTo>
                  <a:lnTo>
                    <a:pt x="4795634" y="717550"/>
                  </a:lnTo>
                  <a:lnTo>
                    <a:pt x="4792332" y="717550"/>
                  </a:lnTo>
                  <a:lnTo>
                    <a:pt x="4777168" y="713727"/>
                  </a:lnTo>
                  <a:lnTo>
                    <a:pt x="4763973" y="702144"/>
                  </a:lnTo>
                  <a:lnTo>
                    <a:pt x="4754664" y="682599"/>
                  </a:lnTo>
                  <a:lnTo>
                    <a:pt x="4751133" y="654939"/>
                  </a:lnTo>
                  <a:lnTo>
                    <a:pt x="4754638" y="627392"/>
                  </a:lnTo>
                  <a:lnTo>
                    <a:pt x="4763897" y="608063"/>
                  </a:lnTo>
                  <a:lnTo>
                    <a:pt x="4777041" y="596519"/>
                  </a:lnTo>
                  <a:lnTo>
                    <a:pt x="4792180" y="592328"/>
                  </a:lnTo>
                  <a:lnTo>
                    <a:pt x="4795875" y="592328"/>
                  </a:lnTo>
                  <a:lnTo>
                    <a:pt x="4811153" y="596049"/>
                  </a:lnTo>
                  <a:lnTo>
                    <a:pt x="4824527" y="607466"/>
                  </a:lnTo>
                  <a:lnTo>
                    <a:pt x="4834013" y="626960"/>
                  </a:lnTo>
                  <a:lnTo>
                    <a:pt x="4837620" y="654939"/>
                  </a:lnTo>
                  <a:lnTo>
                    <a:pt x="4837620" y="368439"/>
                  </a:lnTo>
                  <a:lnTo>
                    <a:pt x="4835652" y="375843"/>
                  </a:lnTo>
                  <a:lnTo>
                    <a:pt x="4825682" y="432993"/>
                  </a:lnTo>
                  <a:lnTo>
                    <a:pt x="4818761" y="485546"/>
                  </a:lnTo>
                  <a:lnTo>
                    <a:pt x="4814036" y="524167"/>
                  </a:lnTo>
                  <a:lnTo>
                    <a:pt x="4798898" y="521970"/>
                  </a:lnTo>
                  <a:lnTo>
                    <a:pt x="4770577" y="528434"/>
                  </a:lnTo>
                  <a:lnTo>
                    <a:pt x="4740719" y="558761"/>
                  </a:lnTo>
                  <a:lnTo>
                    <a:pt x="4720945" y="628103"/>
                  </a:lnTo>
                  <a:lnTo>
                    <a:pt x="4688230" y="628103"/>
                  </a:lnTo>
                  <a:lnTo>
                    <a:pt x="4682109" y="630910"/>
                  </a:lnTo>
                  <a:lnTo>
                    <a:pt x="4677118" y="638581"/>
                  </a:lnTo>
                  <a:lnTo>
                    <a:pt x="4673739" y="649947"/>
                  </a:lnTo>
                  <a:lnTo>
                    <a:pt x="4672508" y="663879"/>
                  </a:lnTo>
                  <a:lnTo>
                    <a:pt x="4673739" y="677799"/>
                  </a:lnTo>
                  <a:lnTo>
                    <a:pt x="4677118" y="689178"/>
                  </a:lnTo>
                  <a:lnTo>
                    <a:pt x="4682109" y="696849"/>
                  </a:lnTo>
                  <a:lnTo>
                    <a:pt x="4688230" y="699655"/>
                  </a:lnTo>
                  <a:lnTo>
                    <a:pt x="4723295" y="699655"/>
                  </a:lnTo>
                  <a:lnTo>
                    <a:pt x="4735042" y="741578"/>
                  </a:lnTo>
                  <a:lnTo>
                    <a:pt x="4756759" y="776376"/>
                  </a:lnTo>
                  <a:lnTo>
                    <a:pt x="4789055" y="791146"/>
                  </a:lnTo>
                  <a:lnTo>
                    <a:pt x="4832515" y="772998"/>
                  </a:lnTo>
                  <a:lnTo>
                    <a:pt x="4836414" y="807758"/>
                  </a:lnTo>
                  <a:lnTo>
                    <a:pt x="4846434" y="851115"/>
                  </a:lnTo>
                  <a:lnTo>
                    <a:pt x="4861280" y="892225"/>
                  </a:lnTo>
                  <a:lnTo>
                    <a:pt x="4879683" y="920229"/>
                  </a:lnTo>
                  <a:lnTo>
                    <a:pt x="4860849" y="957961"/>
                  </a:lnTo>
                  <a:lnTo>
                    <a:pt x="4844923" y="1012609"/>
                  </a:lnTo>
                  <a:lnTo>
                    <a:pt x="4833594" y="1063599"/>
                  </a:lnTo>
                  <a:lnTo>
                    <a:pt x="4828502" y="1090358"/>
                  </a:lnTo>
                  <a:lnTo>
                    <a:pt x="4820805" y="1156208"/>
                  </a:lnTo>
                  <a:lnTo>
                    <a:pt x="4822050" y="1194765"/>
                  </a:lnTo>
                  <a:lnTo>
                    <a:pt x="4858702" y="1111364"/>
                  </a:lnTo>
                  <a:lnTo>
                    <a:pt x="4863592" y="1084656"/>
                  </a:lnTo>
                  <a:lnTo>
                    <a:pt x="4867237" y="1064552"/>
                  </a:lnTo>
                  <a:lnTo>
                    <a:pt x="4869624" y="1051179"/>
                  </a:lnTo>
                  <a:lnTo>
                    <a:pt x="4876381" y="1021727"/>
                  </a:lnTo>
                  <a:lnTo>
                    <a:pt x="4884496" y="999159"/>
                  </a:lnTo>
                  <a:lnTo>
                    <a:pt x="4893449" y="984719"/>
                  </a:lnTo>
                  <a:lnTo>
                    <a:pt x="4902720" y="979627"/>
                  </a:lnTo>
                  <a:lnTo>
                    <a:pt x="4905680" y="979639"/>
                  </a:lnTo>
                  <a:lnTo>
                    <a:pt x="4908601" y="981036"/>
                  </a:lnTo>
                  <a:lnTo>
                    <a:pt x="4911293" y="983742"/>
                  </a:lnTo>
                  <a:lnTo>
                    <a:pt x="4913630" y="986409"/>
                  </a:lnTo>
                  <a:lnTo>
                    <a:pt x="4916602" y="979627"/>
                  </a:lnTo>
                  <a:lnTo>
                    <a:pt x="4952911" y="897001"/>
                  </a:lnTo>
                  <a:lnTo>
                    <a:pt x="4951628" y="887488"/>
                  </a:lnTo>
                  <a:lnTo>
                    <a:pt x="4955235" y="860844"/>
                  </a:lnTo>
                  <a:lnTo>
                    <a:pt x="4955578" y="858240"/>
                  </a:lnTo>
                  <a:lnTo>
                    <a:pt x="4965763" y="838885"/>
                  </a:lnTo>
                  <a:lnTo>
                    <a:pt x="4979695" y="828179"/>
                  </a:lnTo>
                  <a:lnTo>
                    <a:pt x="4983531" y="827341"/>
                  </a:lnTo>
                  <a:lnTo>
                    <a:pt x="5009693" y="767816"/>
                  </a:lnTo>
                  <a:lnTo>
                    <a:pt x="5016055" y="753325"/>
                  </a:lnTo>
                  <a:close/>
                </a:path>
                <a:path w="8667115" h="3652520">
                  <a:moveTo>
                    <a:pt x="8653628" y="2572296"/>
                  </a:moveTo>
                  <a:lnTo>
                    <a:pt x="8638756" y="2528709"/>
                  </a:lnTo>
                  <a:lnTo>
                    <a:pt x="8627364" y="2516860"/>
                  </a:lnTo>
                  <a:lnTo>
                    <a:pt x="8631542" y="2511552"/>
                  </a:lnTo>
                  <a:lnTo>
                    <a:pt x="8634705" y="2503881"/>
                  </a:lnTo>
                  <a:lnTo>
                    <a:pt x="8636711" y="2494216"/>
                  </a:lnTo>
                  <a:lnTo>
                    <a:pt x="8637410" y="2482862"/>
                  </a:lnTo>
                  <a:lnTo>
                    <a:pt x="8637118" y="2475179"/>
                  </a:lnTo>
                  <a:lnTo>
                    <a:pt x="8636254" y="2468334"/>
                  </a:lnTo>
                  <a:lnTo>
                    <a:pt x="8634806" y="2462492"/>
                  </a:lnTo>
                  <a:lnTo>
                    <a:pt x="8629688" y="2450668"/>
                  </a:lnTo>
                  <a:lnTo>
                    <a:pt x="8625827" y="2447086"/>
                  </a:lnTo>
                  <a:lnTo>
                    <a:pt x="8621966" y="2447086"/>
                  </a:lnTo>
                  <a:lnTo>
                    <a:pt x="8615286" y="2448064"/>
                  </a:lnTo>
                  <a:lnTo>
                    <a:pt x="8609025" y="2450896"/>
                  </a:lnTo>
                  <a:lnTo>
                    <a:pt x="8603069" y="2455392"/>
                  </a:lnTo>
                  <a:lnTo>
                    <a:pt x="8597252" y="2461399"/>
                  </a:lnTo>
                  <a:lnTo>
                    <a:pt x="8598725" y="2451201"/>
                  </a:lnTo>
                  <a:lnTo>
                    <a:pt x="8591080" y="2413101"/>
                  </a:lnTo>
                  <a:lnTo>
                    <a:pt x="8587219" y="2409520"/>
                  </a:lnTo>
                  <a:lnTo>
                    <a:pt x="8579498" y="2409520"/>
                  </a:lnTo>
                  <a:lnTo>
                    <a:pt x="8561578" y="2456980"/>
                  </a:lnTo>
                  <a:lnTo>
                    <a:pt x="8559419" y="2470340"/>
                  </a:lnTo>
                  <a:lnTo>
                    <a:pt x="8557133" y="2460675"/>
                  </a:lnTo>
                  <a:lnTo>
                    <a:pt x="8553818" y="2453348"/>
                  </a:lnTo>
                  <a:lnTo>
                    <a:pt x="8549653" y="2448712"/>
                  </a:lnTo>
                  <a:lnTo>
                    <a:pt x="8544750" y="2447086"/>
                  </a:lnTo>
                  <a:lnTo>
                    <a:pt x="8540115" y="2447086"/>
                  </a:lnTo>
                  <a:lnTo>
                    <a:pt x="8536254" y="2450668"/>
                  </a:lnTo>
                  <a:lnTo>
                    <a:pt x="8533943" y="2457818"/>
                  </a:lnTo>
                  <a:lnTo>
                    <a:pt x="8531911" y="2462492"/>
                  </a:lnTo>
                  <a:lnTo>
                    <a:pt x="8530463" y="2468334"/>
                  </a:lnTo>
                  <a:lnTo>
                    <a:pt x="8529599" y="2475179"/>
                  </a:lnTo>
                  <a:lnTo>
                    <a:pt x="8529307" y="2482862"/>
                  </a:lnTo>
                  <a:lnTo>
                    <a:pt x="8529726" y="2498356"/>
                  </a:lnTo>
                  <a:lnTo>
                    <a:pt x="8530946" y="2512834"/>
                  </a:lnTo>
                  <a:lnTo>
                    <a:pt x="8532889" y="2526639"/>
                  </a:lnTo>
                  <a:lnTo>
                    <a:pt x="8535479" y="2540114"/>
                  </a:lnTo>
                  <a:lnTo>
                    <a:pt x="8531085" y="2536698"/>
                  </a:lnTo>
                  <a:lnTo>
                    <a:pt x="8513089" y="2572296"/>
                  </a:lnTo>
                  <a:lnTo>
                    <a:pt x="8514245" y="2585491"/>
                  </a:lnTo>
                  <a:lnTo>
                    <a:pt x="8533574" y="2622753"/>
                  </a:lnTo>
                  <a:lnTo>
                    <a:pt x="8539340" y="2627757"/>
                  </a:lnTo>
                  <a:lnTo>
                    <a:pt x="8535175" y="2633065"/>
                  </a:lnTo>
                  <a:lnTo>
                    <a:pt x="8532012" y="2640723"/>
                  </a:lnTo>
                  <a:lnTo>
                    <a:pt x="8530006" y="2650388"/>
                  </a:lnTo>
                  <a:lnTo>
                    <a:pt x="8529307" y="2661742"/>
                  </a:lnTo>
                  <a:lnTo>
                    <a:pt x="8530526" y="2675636"/>
                  </a:lnTo>
                  <a:lnTo>
                    <a:pt x="8533841" y="2687015"/>
                  </a:lnTo>
                  <a:lnTo>
                    <a:pt x="8538756" y="2694698"/>
                  </a:lnTo>
                  <a:lnTo>
                    <a:pt x="8544750" y="2697518"/>
                  </a:lnTo>
                  <a:lnTo>
                    <a:pt x="8551431" y="2696540"/>
                  </a:lnTo>
                  <a:lnTo>
                    <a:pt x="8557679" y="2693720"/>
                  </a:lnTo>
                  <a:lnTo>
                    <a:pt x="8563648" y="2689225"/>
                  </a:lnTo>
                  <a:lnTo>
                    <a:pt x="8569452" y="2683205"/>
                  </a:lnTo>
                  <a:lnTo>
                    <a:pt x="8567991" y="2693416"/>
                  </a:lnTo>
                  <a:lnTo>
                    <a:pt x="8577656" y="2732405"/>
                  </a:lnTo>
                  <a:lnTo>
                    <a:pt x="8583358" y="2735084"/>
                  </a:lnTo>
                  <a:lnTo>
                    <a:pt x="8589048" y="2732405"/>
                  </a:lnTo>
                  <a:lnTo>
                    <a:pt x="8605139" y="2687624"/>
                  </a:lnTo>
                  <a:lnTo>
                    <a:pt x="8607298" y="2674264"/>
                  </a:lnTo>
                  <a:lnTo>
                    <a:pt x="8609584" y="2683941"/>
                  </a:lnTo>
                  <a:lnTo>
                    <a:pt x="8612886" y="2691257"/>
                  </a:lnTo>
                  <a:lnTo>
                    <a:pt x="8617064" y="2695905"/>
                  </a:lnTo>
                  <a:lnTo>
                    <a:pt x="8621966" y="2697518"/>
                  </a:lnTo>
                  <a:lnTo>
                    <a:pt x="8627961" y="2694698"/>
                  </a:lnTo>
                  <a:lnTo>
                    <a:pt x="8632876" y="2687015"/>
                  </a:lnTo>
                  <a:lnTo>
                    <a:pt x="8636190" y="2675636"/>
                  </a:lnTo>
                  <a:lnTo>
                    <a:pt x="8637410" y="2661742"/>
                  </a:lnTo>
                  <a:lnTo>
                    <a:pt x="8636991" y="2646261"/>
                  </a:lnTo>
                  <a:lnTo>
                    <a:pt x="8635771" y="2631783"/>
                  </a:lnTo>
                  <a:lnTo>
                    <a:pt x="8633828" y="2617965"/>
                  </a:lnTo>
                  <a:lnTo>
                    <a:pt x="8631225" y="2604503"/>
                  </a:lnTo>
                  <a:lnTo>
                    <a:pt x="8635632" y="2607907"/>
                  </a:lnTo>
                  <a:lnTo>
                    <a:pt x="8653335" y="2578976"/>
                  </a:lnTo>
                  <a:lnTo>
                    <a:pt x="8653628" y="2572296"/>
                  </a:lnTo>
                  <a:close/>
                </a:path>
                <a:path w="8667115" h="3652520">
                  <a:moveTo>
                    <a:pt x="8666988" y="2979483"/>
                  </a:moveTo>
                  <a:lnTo>
                    <a:pt x="8646312" y="2865678"/>
                  </a:lnTo>
                  <a:lnTo>
                    <a:pt x="8635860" y="2808211"/>
                  </a:lnTo>
                  <a:lnTo>
                    <a:pt x="8635860" y="2996273"/>
                  </a:lnTo>
                  <a:lnTo>
                    <a:pt x="8629688" y="2999841"/>
                  </a:lnTo>
                  <a:lnTo>
                    <a:pt x="8625827" y="2999841"/>
                  </a:lnTo>
                  <a:lnTo>
                    <a:pt x="8613711" y="2994202"/>
                  </a:lnTo>
                  <a:lnTo>
                    <a:pt x="8603628" y="2978823"/>
                  </a:lnTo>
                  <a:lnTo>
                    <a:pt x="8596719" y="2956077"/>
                  </a:lnTo>
                  <a:lnTo>
                    <a:pt x="8594166" y="2928289"/>
                  </a:lnTo>
                  <a:lnTo>
                    <a:pt x="8595855" y="2908693"/>
                  </a:lnTo>
                  <a:lnTo>
                    <a:pt x="8599576" y="2890951"/>
                  </a:lnTo>
                  <a:lnTo>
                    <a:pt x="8605025" y="2876219"/>
                  </a:lnTo>
                  <a:lnTo>
                    <a:pt x="8611921" y="2865678"/>
                  </a:lnTo>
                  <a:lnTo>
                    <a:pt x="8635860" y="2996273"/>
                  </a:lnTo>
                  <a:lnTo>
                    <a:pt x="8635860" y="2808211"/>
                  </a:lnTo>
                  <a:lnTo>
                    <a:pt x="8635251" y="2804858"/>
                  </a:lnTo>
                  <a:lnTo>
                    <a:pt x="8625827" y="2752979"/>
                  </a:lnTo>
                  <a:lnTo>
                    <a:pt x="8617775" y="2773908"/>
                  </a:lnTo>
                  <a:lnTo>
                    <a:pt x="8607781" y="2790317"/>
                  </a:lnTo>
                  <a:lnTo>
                    <a:pt x="8596185" y="2801023"/>
                  </a:lnTo>
                  <a:lnTo>
                    <a:pt x="8583358" y="2804858"/>
                  </a:lnTo>
                  <a:lnTo>
                    <a:pt x="8569973" y="2800718"/>
                  </a:lnTo>
                  <a:lnTo>
                    <a:pt x="8557971" y="2789199"/>
                  </a:lnTo>
                  <a:lnTo>
                    <a:pt x="8547849" y="2771648"/>
                  </a:lnTo>
                  <a:lnTo>
                    <a:pt x="8547062" y="2769387"/>
                  </a:lnTo>
                  <a:lnTo>
                    <a:pt x="8547062" y="3107182"/>
                  </a:lnTo>
                  <a:lnTo>
                    <a:pt x="8544611" y="3134969"/>
                  </a:lnTo>
                  <a:lnTo>
                    <a:pt x="8537892" y="3157715"/>
                  </a:lnTo>
                  <a:lnTo>
                    <a:pt x="8527847" y="3173095"/>
                  </a:lnTo>
                  <a:lnTo>
                    <a:pt x="8515413" y="3178733"/>
                  </a:lnTo>
                  <a:lnTo>
                    <a:pt x="8508454" y="3178733"/>
                  </a:lnTo>
                  <a:lnTo>
                    <a:pt x="8503056" y="3173374"/>
                  </a:lnTo>
                  <a:lnTo>
                    <a:pt x="8497646" y="3166211"/>
                  </a:lnTo>
                  <a:lnTo>
                    <a:pt x="8521586" y="3037408"/>
                  </a:lnTo>
                  <a:lnTo>
                    <a:pt x="8531758" y="3045803"/>
                  </a:lnTo>
                  <a:lnTo>
                    <a:pt x="8539823" y="3061563"/>
                  </a:lnTo>
                  <a:lnTo>
                    <a:pt x="8545144" y="3082696"/>
                  </a:lnTo>
                  <a:lnTo>
                    <a:pt x="8547062" y="3107182"/>
                  </a:lnTo>
                  <a:lnTo>
                    <a:pt x="8547062" y="2769387"/>
                  </a:lnTo>
                  <a:lnTo>
                    <a:pt x="8540115" y="2749397"/>
                  </a:lnTo>
                  <a:lnTo>
                    <a:pt x="8376615" y="3652278"/>
                  </a:lnTo>
                  <a:lnTo>
                    <a:pt x="8580996" y="3178733"/>
                  </a:lnTo>
                  <a:lnTo>
                    <a:pt x="8641982" y="3037408"/>
                  </a:lnTo>
                  <a:lnTo>
                    <a:pt x="8658200" y="2999841"/>
                  </a:lnTo>
                  <a:lnTo>
                    <a:pt x="8666988" y="2979483"/>
                  </a:lnTo>
                  <a:close/>
                </a:path>
              </a:pathLst>
            </a:custGeom>
            <a:solidFill>
              <a:srgbClr val="52A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96988" y="7143791"/>
              <a:ext cx="214696" cy="21466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51619" y="6964916"/>
              <a:ext cx="214696" cy="214653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99414" y="7181074"/>
              <a:ext cx="3514090" cy="3619500"/>
            </a:xfrm>
            <a:custGeom>
              <a:avLst/>
              <a:gdLst/>
              <a:ahLst/>
              <a:cxnLst/>
              <a:rect l="l" t="t" r="r" b="b"/>
              <a:pathLst>
                <a:path w="3514090" h="3619500">
                  <a:moveTo>
                    <a:pt x="129197" y="2331351"/>
                  </a:moveTo>
                  <a:lnTo>
                    <a:pt x="127965" y="2301760"/>
                  </a:lnTo>
                  <a:lnTo>
                    <a:pt x="124548" y="2266289"/>
                  </a:lnTo>
                  <a:lnTo>
                    <a:pt x="119430" y="2236533"/>
                  </a:lnTo>
                  <a:lnTo>
                    <a:pt x="113042" y="2224036"/>
                  </a:lnTo>
                  <a:lnTo>
                    <a:pt x="109321" y="2230183"/>
                  </a:lnTo>
                  <a:lnTo>
                    <a:pt x="109080" y="2246388"/>
                  </a:lnTo>
                  <a:lnTo>
                    <a:pt x="108127" y="2269299"/>
                  </a:lnTo>
                  <a:lnTo>
                    <a:pt x="102285" y="2295575"/>
                  </a:lnTo>
                  <a:lnTo>
                    <a:pt x="101206" y="2299157"/>
                  </a:lnTo>
                  <a:lnTo>
                    <a:pt x="99618" y="2305951"/>
                  </a:lnTo>
                  <a:lnTo>
                    <a:pt x="98247" y="2313241"/>
                  </a:lnTo>
                  <a:lnTo>
                    <a:pt x="97269" y="2321547"/>
                  </a:lnTo>
                  <a:lnTo>
                    <a:pt x="96901" y="2331351"/>
                  </a:lnTo>
                  <a:lnTo>
                    <a:pt x="98132" y="2352573"/>
                  </a:lnTo>
                  <a:lnTo>
                    <a:pt x="101536" y="2369591"/>
                  </a:lnTo>
                  <a:lnTo>
                    <a:pt x="106667" y="2380919"/>
                  </a:lnTo>
                  <a:lnTo>
                    <a:pt x="113042" y="2385022"/>
                  </a:lnTo>
                  <a:lnTo>
                    <a:pt x="119430" y="2380919"/>
                  </a:lnTo>
                  <a:lnTo>
                    <a:pt x="124548" y="2369591"/>
                  </a:lnTo>
                  <a:lnTo>
                    <a:pt x="127965" y="2352573"/>
                  </a:lnTo>
                  <a:lnTo>
                    <a:pt x="129197" y="2331351"/>
                  </a:lnTo>
                  <a:close/>
                </a:path>
                <a:path w="3514090" h="3619500">
                  <a:moveTo>
                    <a:pt x="183032" y="2241931"/>
                  </a:moveTo>
                  <a:lnTo>
                    <a:pt x="181787" y="2212327"/>
                  </a:lnTo>
                  <a:lnTo>
                    <a:pt x="178384" y="2176856"/>
                  </a:lnTo>
                  <a:lnTo>
                    <a:pt x="173266" y="2147087"/>
                  </a:lnTo>
                  <a:lnTo>
                    <a:pt x="166878" y="2134590"/>
                  </a:lnTo>
                  <a:lnTo>
                    <a:pt x="163156" y="2140737"/>
                  </a:lnTo>
                  <a:lnTo>
                    <a:pt x="162915" y="2156955"/>
                  </a:lnTo>
                  <a:lnTo>
                    <a:pt x="161963" y="2179878"/>
                  </a:lnTo>
                  <a:lnTo>
                    <a:pt x="156108" y="2206142"/>
                  </a:lnTo>
                  <a:lnTo>
                    <a:pt x="155041" y="2209723"/>
                  </a:lnTo>
                  <a:lnTo>
                    <a:pt x="153454" y="2216518"/>
                  </a:lnTo>
                  <a:lnTo>
                    <a:pt x="152069" y="2223808"/>
                  </a:lnTo>
                  <a:lnTo>
                    <a:pt x="151104" y="2232114"/>
                  </a:lnTo>
                  <a:lnTo>
                    <a:pt x="150736" y="2241931"/>
                  </a:lnTo>
                  <a:lnTo>
                    <a:pt x="151968" y="2263127"/>
                  </a:lnTo>
                  <a:lnTo>
                    <a:pt x="155371" y="2280145"/>
                  </a:lnTo>
                  <a:lnTo>
                    <a:pt x="160489" y="2291473"/>
                  </a:lnTo>
                  <a:lnTo>
                    <a:pt x="166878" y="2295575"/>
                  </a:lnTo>
                  <a:lnTo>
                    <a:pt x="173266" y="2291473"/>
                  </a:lnTo>
                  <a:lnTo>
                    <a:pt x="178384" y="2280145"/>
                  </a:lnTo>
                  <a:lnTo>
                    <a:pt x="181787" y="2263127"/>
                  </a:lnTo>
                  <a:lnTo>
                    <a:pt x="183032" y="2241931"/>
                  </a:lnTo>
                  <a:close/>
                </a:path>
                <a:path w="3514090" h="3619500">
                  <a:moveTo>
                    <a:pt x="236855" y="2331351"/>
                  </a:moveTo>
                  <a:lnTo>
                    <a:pt x="235623" y="2301760"/>
                  </a:lnTo>
                  <a:lnTo>
                    <a:pt x="232219" y="2266289"/>
                  </a:lnTo>
                  <a:lnTo>
                    <a:pt x="227088" y="2236533"/>
                  </a:lnTo>
                  <a:lnTo>
                    <a:pt x="220713" y="2224036"/>
                  </a:lnTo>
                  <a:lnTo>
                    <a:pt x="216979" y="2230183"/>
                  </a:lnTo>
                  <a:lnTo>
                    <a:pt x="216738" y="2246388"/>
                  </a:lnTo>
                  <a:lnTo>
                    <a:pt x="215785" y="2269299"/>
                  </a:lnTo>
                  <a:lnTo>
                    <a:pt x="209943" y="2295575"/>
                  </a:lnTo>
                  <a:lnTo>
                    <a:pt x="208864" y="2299157"/>
                  </a:lnTo>
                  <a:lnTo>
                    <a:pt x="207289" y="2305951"/>
                  </a:lnTo>
                  <a:lnTo>
                    <a:pt x="205905" y="2313241"/>
                  </a:lnTo>
                  <a:lnTo>
                    <a:pt x="204927" y="2321547"/>
                  </a:lnTo>
                  <a:lnTo>
                    <a:pt x="204558" y="2331351"/>
                  </a:lnTo>
                  <a:lnTo>
                    <a:pt x="205803" y="2352573"/>
                  </a:lnTo>
                  <a:lnTo>
                    <a:pt x="209207" y="2369591"/>
                  </a:lnTo>
                  <a:lnTo>
                    <a:pt x="214325" y="2380919"/>
                  </a:lnTo>
                  <a:lnTo>
                    <a:pt x="220713" y="2385022"/>
                  </a:lnTo>
                  <a:lnTo>
                    <a:pt x="227088" y="2380919"/>
                  </a:lnTo>
                  <a:lnTo>
                    <a:pt x="232219" y="2369591"/>
                  </a:lnTo>
                  <a:lnTo>
                    <a:pt x="235623" y="2352573"/>
                  </a:lnTo>
                  <a:lnTo>
                    <a:pt x="236855" y="2331351"/>
                  </a:lnTo>
                  <a:close/>
                </a:path>
                <a:path w="3514090" h="3619500">
                  <a:moveTo>
                    <a:pt x="317068" y="2778582"/>
                  </a:moveTo>
                  <a:lnTo>
                    <a:pt x="311188" y="2743898"/>
                  </a:lnTo>
                  <a:lnTo>
                    <a:pt x="294665" y="2713063"/>
                  </a:lnTo>
                  <a:lnTo>
                    <a:pt x="269151" y="2687269"/>
                  </a:lnTo>
                  <a:lnTo>
                    <a:pt x="236321" y="2667673"/>
                  </a:lnTo>
                  <a:lnTo>
                    <a:pt x="236321" y="2463736"/>
                  </a:lnTo>
                  <a:lnTo>
                    <a:pt x="229323" y="2456573"/>
                  </a:lnTo>
                  <a:lnTo>
                    <a:pt x="211023" y="2456573"/>
                  </a:lnTo>
                  <a:lnTo>
                    <a:pt x="204025" y="2463736"/>
                  </a:lnTo>
                  <a:lnTo>
                    <a:pt x="204025" y="2656941"/>
                  </a:lnTo>
                  <a:lnTo>
                    <a:pt x="182486" y="2653360"/>
                  </a:lnTo>
                  <a:lnTo>
                    <a:pt x="182486" y="2374290"/>
                  </a:lnTo>
                  <a:lnTo>
                    <a:pt x="175488" y="2367127"/>
                  </a:lnTo>
                  <a:lnTo>
                    <a:pt x="157187" y="2367127"/>
                  </a:lnTo>
                  <a:lnTo>
                    <a:pt x="150190" y="2374290"/>
                  </a:lnTo>
                  <a:lnTo>
                    <a:pt x="150190" y="2653360"/>
                  </a:lnTo>
                  <a:lnTo>
                    <a:pt x="128663" y="2656941"/>
                  </a:lnTo>
                  <a:lnTo>
                    <a:pt x="128663" y="2463736"/>
                  </a:lnTo>
                  <a:lnTo>
                    <a:pt x="121666" y="2456573"/>
                  </a:lnTo>
                  <a:lnTo>
                    <a:pt x="103352" y="2456573"/>
                  </a:lnTo>
                  <a:lnTo>
                    <a:pt x="96354" y="2463736"/>
                  </a:lnTo>
                  <a:lnTo>
                    <a:pt x="96354" y="2667673"/>
                  </a:lnTo>
                  <a:lnTo>
                    <a:pt x="63538" y="2687269"/>
                  </a:lnTo>
                  <a:lnTo>
                    <a:pt x="38023" y="2713063"/>
                  </a:lnTo>
                  <a:lnTo>
                    <a:pt x="21488" y="2743898"/>
                  </a:lnTo>
                  <a:lnTo>
                    <a:pt x="15608" y="2778582"/>
                  </a:lnTo>
                  <a:lnTo>
                    <a:pt x="15608" y="3011144"/>
                  </a:lnTo>
                  <a:lnTo>
                    <a:pt x="24841" y="3013799"/>
                  </a:lnTo>
                  <a:lnTo>
                    <a:pt x="33718" y="3021647"/>
                  </a:lnTo>
                  <a:lnTo>
                    <a:pt x="41884" y="3034538"/>
                  </a:lnTo>
                  <a:lnTo>
                    <a:pt x="48983" y="3052280"/>
                  </a:lnTo>
                  <a:lnTo>
                    <a:pt x="53708" y="3060331"/>
                  </a:lnTo>
                  <a:lnTo>
                    <a:pt x="59690" y="3063011"/>
                  </a:lnTo>
                  <a:lnTo>
                    <a:pt x="65570" y="3060331"/>
                  </a:lnTo>
                  <a:lnTo>
                    <a:pt x="69977" y="3052280"/>
                  </a:lnTo>
                  <a:lnTo>
                    <a:pt x="85026" y="3021088"/>
                  </a:lnTo>
                  <a:lnTo>
                    <a:pt x="103085" y="3010687"/>
                  </a:lnTo>
                  <a:lnTo>
                    <a:pt x="121158" y="3021088"/>
                  </a:lnTo>
                  <a:lnTo>
                    <a:pt x="140601" y="3060331"/>
                  </a:lnTo>
                  <a:lnTo>
                    <a:pt x="146418" y="3063011"/>
                  </a:lnTo>
                  <a:lnTo>
                    <a:pt x="152247" y="3060331"/>
                  </a:lnTo>
                  <a:lnTo>
                    <a:pt x="171691" y="3021088"/>
                  </a:lnTo>
                  <a:lnTo>
                    <a:pt x="189763" y="3010687"/>
                  </a:lnTo>
                  <a:lnTo>
                    <a:pt x="207822" y="3021088"/>
                  </a:lnTo>
                  <a:lnTo>
                    <a:pt x="227266" y="3060331"/>
                  </a:lnTo>
                  <a:lnTo>
                    <a:pt x="233095" y="3063011"/>
                  </a:lnTo>
                  <a:lnTo>
                    <a:pt x="238912" y="3060331"/>
                  </a:lnTo>
                  <a:lnTo>
                    <a:pt x="258356" y="3021088"/>
                  </a:lnTo>
                  <a:lnTo>
                    <a:pt x="276428" y="3010687"/>
                  </a:lnTo>
                  <a:lnTo>
                    <a:pt x="294487" y="3021088"/>
                  </a:lnTo>
                  <a:lnTo>
                    <a:pt x="309537" y="3052280"/>
                  </a:lnTo>
                  <a:lnTo>
                    <a:pt x="311150" y="3057652"/>
                  </a:lnTo>
                  <a:lnTo>
                    <a:pt x="313842" y="3061233"/>
                  </a:lnTo>
                  <a:lnTo>
                    <a:pt x="317068" y="3063011"/>
                  </a:lnTo>
                  <a:lnTo>
                    <a:pt x="317068" y="2778582"/>
                  </a:lnTo>
                  <a:close/>
                </a:path>
                <a:path w="3514090" h="3619500">
                  <a:moveTo>
                    <a:pt x="318681" y="3170351"/>
                  </a:moveTo>
                  <a:lnTo>
                    <a:pt x="317601" y="3170351"/>
                  </a:lnTo>
                  <a:lnTo>
                    <a:pt x="309181" y="3166694"/>
                  </a:lnTo>
                  <a:lnTo>
                    <a:pt x="301117" y="3158502"/>
                  </a:lnTo>
                  <a:lnTo>
                    <a:pt x="293763" y="3145955"/>
                  </a:lnTo>
                  <a:lnTo>
                    <a:pt x="287464" y="3129203"/>
                  </a:lnTo>
                  <a:lnTo>
                    <a:pt x="283057" y="3121152"/>
                  </a:lnTo>
                  <a:lnTo>
                    <a:pt x="277228" y="3118472"/>
                  </a:lnTo>
                  <a:lnTo>
                    <a:pt x="271411" y="3121152"/>
                  </a:lnTo>
                  <a:lnTo>
                    <a:pt x="251968" y="3160395"/>
                  </a:lnTo>
                  <a:lnTo>
                    <a:pt x="233895" y="3170796"/>
                  </a:lnTo>
                  <a:lnTo>
                    <a:pt x="215836" y="3160395"/>
                  </a:lnTo>
                  <a:lnTo>
                    <a:pt x="196380" y="3121152"/>
                  </a:lnTo>
                  <a:lnTo>
                    <a:pt x="190563" y="3118472"/>
                  </a:lnTo>
                  <a:lnTo>
                    <a:pt x="184746" y="3121152"/>
                  </a:lnTo>
                  <a:lnTo>
                    <a:pt x="165303" y="3160395"/>
                  </a:lnTo>
                  <a:lnTo>
                    <a:pt x="147231" y="3170796"/>
                  </a:lnTo>
                  <a:lnTo>
                    <a:pt x="129159" y="3160395"/>
                  </a:lnTo>
                  <a:lnTo>
                    <a:pt x="109715" y="3121152"/>
                  </a:lnTo>
                  <a:lnTo>
                    <a:pt x="103898" y="3118472"/>
                  </a:lnTo>
                  <a:lnTo>
                    <a:pt x="98082" y="3121152"/>
                  </a:lnTo>
                  <a:lnTo>
                    <a:pt x="78625" y="3160395"/>
                  </a:lnTo>
                  <a:lnTo>
                    <a:pt x="60566" y="3170796"/>
                  </a:lnTo>
                  <a:lnTo>
                    <a:pt x="42494" y="3160395"/>
                  </a:lnTo>
                  <a:lnTo>
                    <a:pt x="27457" y="3129203"/>
                  </a:lnTo>
                  <a:lnTo>
                    <a:pt x="25298" y="3122053"/>
                  </a:lnTo>
                  <a:lnTo>
                    <a:pt x="20993" y="3118472"/>
                  </a:lnTo>
                  <a:lnTo>
                    <a:pt x="17233" y="3118472"/>
                  </a:lnTo>
                  <a:lnTo>
                    <a:pt x="17233" y="3440480"/>
                  </a:lnTo>
                  <a:lnTo>
                    <a:pt x="318681" y="3440480"/>
                  </a:lnTo>
                  <a:lnTo>
                    <a:pt x="318681" y="3170351"/>
                  </a:lnTo>
                  <a:close/>
                </a:path>
                <a:path w="3514090" h="3619500">
                  <a:moveTo>
                    <a:pt x="333756" y="3565702"/>
                  </a:moveTo>
                  <a:lnTo>
                    <a:pt x="332524" y="3544481"/>
                  </a:lnTo>
                  <a:lnTo>
                    <a:pt x="329107" y="3527463"/>
                  </a:lnTo>
                  <a:lnTo>
                    <a:pt x="323989" y="3516134"/>
                  </a:lnTo>
                  <a:lnTo>
                    <a:pt x="317601" y="3512032"/>
                  </a:lnTo>
                  <a:lnTo>
                    <a:pt x="16154" y="3512032"/>
                  </a:lnTo>
                  <a:lnTo>
                    <a:pt x="9766" y="3516134"/>
                  </a:lnTo>
                  <a:lnTo>
                    <a:pt x="4648" y="3527463"/>
                  </a:lnTo>
                  <a:lnTo>
                    <a:pt x="1244" y="3544481"/>
                  </a:lnTo>
                  <a:lnTo>
                    <a:pt x="0" y="3565702"/>
                  </a:lnTo>
                  <a:lnTo>
                    <a:pt x="1244" y="3586911"/>
                  </a:lnTo>
                  <a:lnTo>
                    <a:pt x="4648" y="3603929"/>
                  </a:lnTo>
                  <a:lnTo>
                    <a:pt x="9766" y="3615245"/>
                  </a:lnTo>
                  <a:lnTo>
                    <a:pt x="16154" y="3619360"/>
                  </a:lnTo>
                  <a:lnTo>
                    <a:pt x="317601" y="3619360"/>
                  </a:lnTo>
                  <a:lnTo>
                    <a:pt x="323989" y="3615245"/>
                  </a:lnTo>
                  <a:lnTo>
                    <a:pt x="329107" y="3603929"/>
                  </a:lnTo>
                  <a:lnTo>
                    <a:pt x="332524" y="3586911"/>
                  </a:lnTo>
                  <a:lnTo>
                    <a:pt x="333756" y="3565702"/>
                  </a:lnTo>
                  <a:close/>
                </a:path>
                <a:path w="3514090" h="3619500">
                  <a:moveTo>
                    <a:pt x="3138944" y="374599"/>
                  </a:moveTo>
                  <a:lnTo>
                    <a:pt x="3137700" y="370598"/>
                  </a:lnTo>
                  <a:lnTo>
                    <a:pt x="3123996" y="354609"/>
                  </a:lnTo>
                  <a:lnTo>
                    <a:pt x="3105937" y="344652"/>
                  </a:lnTo>
                  <a:lnTo>
                    <a:pt x="3085871" y="341414"/>
                  </a:lnTo>
                  <a:lnTo>
                    <a:pt x="3066123" y="345554"/>
                  </a:lnTo>
                  <a:lnTo>
                    <a:pt x="2965932" y="395643"/>
                  </a:lnTo>
                  <a:lnTo>
                    <a:pt x="2944279" y="359854"/>
                  </a:lnTo>
                  <a:lnTo>
                    <a:pt x="2903131" y="291884"/>
                  </a:lnTo>
                  <a:lnTo>
                    <a:pt x="2894469" y="277571"/>
                  </a:lnTo>
                  <a:lnTo>
                    <a:pt x="2883636" y="259676"/>
                  </a:lnTo>
                  <a:lnTo>
                    <a:pt x="2851429" y="234632"/>
                  </a:lnTo>
                  <a:lnTo>
                    <a:pt x="2600960" y="163080"/>
                  </a:lnTo>
                  <a:lnTo>
                    <a:pt x="2587028" y="161798"/>
                  </a:lnTo>
                  <a:lnTo>
                    <a:pt x="2572778" y="163525"/>
                  </a:lnTo>
                  <a:lnTo>
                    <a:pt x="2559189" y="168617"/>
                  </a:lnTo>
                  <a:lnTo>
                    <a:pt x="2547277" y="177393"/>
                  </a:lnTo>
                  <a:lnTo>
                    <a:pt x="2447086" y="277571"/>
                  </a:lnTo>
                  <a:lnTo>
                    <a:pt x="2375522" y="184543"/>
                  </a:lnTo>
                  <a:lnTo>
                    <a:pt x="2363330" y="169735"/>
                  </a:lnTo>
                  <a:lnTo>
                    <a:pt x="2345105" y="162636"/>
                  </a:lnTo>
                  <a:lnTo>
                    <a:pt x="2324201" y="162915"/>
                  </a:lnTo>
                  <a:lnTo>
                    <a:pt x="2303957" y="170230"/>
                  </a:lnTo>
                  <a:lnTo>
                    <a:pt x="2291219" y="186499"/>
                  </a:lnTo>
                  <a:lnTo>
                    <a:pt x="2285174" y="206463"/>
                  </a:lnTo>
                  <a:lnTo>
                    <a:pt x="2285847" y="227088"/>
                  </a:lnTo>
                  <a:lnTo>
                    <a:pt x="2400566" y="388480"/>
                  </a:lnTo>
                  <a:lnTo>
                    <a:pt x="2439936" y="409943"/>
                  </a:lnTo>
                  <a:lnTo>
                    <a:pt x="2451176" y="409219"/>
                  </a:lnTo>
                  <a:lnTo>
                    <a:pt x="2462746" y="406819"/>
                  </a:lnTo>
                  <a:lnTo>
                    <a:pt x="2473642" y="402399"/>
                  </a:lnTo>
                  <a:lnTo>
                    <a:pt x="2482875" y="395643"/>
                  </a:lnTo>
                  <a:lnTo>
                    <a:pt x="2586647" y="291884"/>
                  </a:lnTo>
                  <a:lnTo>
                    <a:pt x="2522232" y="535165"/>
                  </a:lnTo>
                  <a:lnTo>
                    <a:pt x="2519603" y="543775"/>
                  </a:lnTo>
                  <a:lnTo>
                    <a:pt x="2517317" y="553059"/>
                  </a:lnTo>
                  <a:lnTo>
                    <a:pt x="2515692" y="562343"/>
                  </a:lnTo>
                  <a:lnTo>
                    <a:pt x="2515070" y="570953"/>
                  </a:lnTo>
                  <a:lnTo>
                    <a:pt x="2516416" y="586994"/>
                  </a:lnTo>
                  <a:lnTo>
                    <a:pt x="2520442" y="602703"/>
                  </a:lnTo>
                  <a:lnTo>
                    <a:pt x="2527147" y="617740"/>
                  </a:lnTo>
                  <a:lnTo>
                    <a:pt x="2536545" y="631774"/>
                  </a:lnTo>
                  <a:lnTo>
                    <a:pt x="2636736" y="792772"/>
                  </a:lnTo>
                  <a:lnTo>
                    <a:pt x="2603855" y="909675"/>
                  </a:lnTo>
                  <a:lnTo>
                    <a:pt x="2743212" y="770318"/>
                  </a:lnTo>
                  <a:lnTo>
                    <a:pt x="2743073" y="769797"/>
                  </a:lnTo>
                  <a:lnTo>
                    <a:pt x="2736926" y="760577"/>
                  </a:lnTo>
                  <a:lnTo>
                    <a:pt x="2676093" y="663968"/>
                  </a:lnTo>
                  <a:lnTo>
                    <a:pt x="2784513" y="729018"/>
                  </a:lnTo>
                  <a:lnTo>
                    <a:pt x="2849562" y="663968"/>
                  </a:lnTo>
                  <a:lnTo>
                    <a:pt x="2862453" y="651078"/>
                  </a:lnTo>
                  <a:lnTo>
                    <a:pt x="2747657" y="581685"/>
                  </a:lnTo>
                  <a:lnTo>
                    <a:pt x="2815653" y="359854"/>
                  </a:lnTo>
                  <a:lnTo>
                    <a:pt x="2897949" y="495820"/>
                  </a:lnTo>
                  <a:lnTo>
                    <a:pt x="2907233" y="507276"/>
                  </a:lnTo>
                  <a:lnTo>
                    <a:pt x="2918523" y="515048"/>
                  </a:lnTo>
                  <a:lnTo>
                    <a:pt x="2931160" y="519468"/>
                  </a:lnTo>
                  <a:lnTo>
                    <a:pt x="2944469" y="520865"/>
                  </a:lnTo>
                  <a:lnTo>
                    <a:pt x="2950400" y="520242"/>
                  </a:lnTo>
                  <a:lnTo>
                    <a:pt x="3030143" y="483400"/>
                  </a:lnTo>
                  <a:lnTo>
                    <a:pt x="3117900" y="395643"/>
                  </a:lnTo>
                  <a:lnTo>
                    <a:pt x="3138944" y="374599"/>
                  </a:lnTo>
                  <a:close/>
                </a:path>
                <a:path w="3514090" h="3619500">
                  <a:moveTo>
                    <a:pt x="3513556" y="0"/>
                  </a:moveTo>
                  <a:lnTo>
                    <a:pt x="3305873" y="59321"/>
                  </a:lnTo>
                  <a:lnTo>
                    <a:pt x="3293795" y="65138"/>
                  </a:lnTo>
                  <a:lnTo>
                    <a:pt x="3288258" y="68884"/>
                  </a:lnTo>
                  <a:lnTo>
                    <a:pt x="3284397" y="73634"/>
                  </a:lnTo>
                  <a:lnTo>
                    <a:pt x="3191370" y="166662"/>
                  </a:lnTo>
                  <a:lnTo>
                    <a:pt x="3069704" y="166662"/>
                  </a:lnTo>
                  <a:lnTo>
                    <a:pt x="3032137" y="182753"/>
                  </a:lnTo>
                  <a:lnTo>
                    <a:pt x="3016034" y="220319"/>
                  </a:lnTo>
                  <a:lnTo>
                    <a:pt x="3020390" y="240779"/>
                  </a:lnTo>
                  <a:lnTo>
                    <a:pt x="3032137" y="257886"/>
                  </a:lnTo>
                  <a:lnTo>
                    <a:pt x="3049244" y="269633"/>
                  </a:lnTo>
                  <a:lnTo>
                    <a:pt x="3069704" y="273989"/>
                  </a:lnTo>
                  <a:lnTo>
                    <a:pt x="3212833" y="273989"/>
                  </a:lnTo>
                  <a:lnTo>
                    <a:pt x="3252203" y="259676"/>
                  </a:lnTo>
                  <a:lnTo>
                    <a:pt x="3348812" y="163080"/>
                  </a:lnTo>
                  <a:lnTo>
                    <a:pt x="3349231" y="164312"/>
                  </a:lnTo>
                  <a:lnTo>
                    <a:pt x="3513556" y="0"/>
                  </a:lnTo>
                  <a:close/>
                </a:path>
              </a:pathLst>
            </a:custGeom>
            <a:solidFill>
              <a:srgbClr val="52A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45884" y="9521368"/>
              <a:ext cx="78627" cy="17889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926727" y="9968594"/>
              <a:ext cx="63500" cy="143510"/>
            </a:xfrm>
            <a:custGeom>
              <a:avLst/>
              <a:gdLst/>
              <a:ahLst/>
              <a:cxnLst/>
              <a:rect l="l" t="t" r="r" b="b"/>
              <a:pathLst>
                <a:path w="63500" h="143509">
                  <a:moveTo>
                    <a:pt x="31451" y="0"/>
                  </a:moveTo>
                  <a:lnTo>
                    <a:pt x="19208" y="5623"/>
                  </a:lnTo>
                  <a:lnTo>
                    <a:pt x="9211" y="20958"/>
                  </a:lnTo>
                  <a:lnTo>
                    <a:pt x="2471" y="43703"/>
                  </a:lnTo>
                  <a:lnTo>
                    <a:pt x="0" y="71556"/>
                  </a:lnTo>
                  <a:lnTo>
                    <a:pt x="2471" y="99402"/>
                  </a:lnTo>
                  <a:lnTo>
                    <a:pt x="9211" y="122148"/>
                  </a:lnTo>
                  <a:lnTo>
                    <a:pt x="19208" y="137486"/>
                  </a:lnTo>
                  <a:lnTo>
                    <a:pt x="31451" y="143112"/>
                  </a:lnTo>
                  <a:lnTo>
                    <a:pt x="43683" y="137486"/>
                  </a:lnTo>
                  <a:lnTo>
                    <a:pt x="53676" y="122148"/>
                  </a:lnTo>
                  <a:lnTo>
                    <a:pt x="60416" y="99402"/>
                  </a:lnTo>
                  <a:lnTo>
                    <a:pt x="62889" y="71556"/>
                  </a:lnTo>
                  <a:lnTo>
                    <a:pt x="60416" y="43703"/>
                  </a:lnTo>
                  <a:lnTo>
                    <a:pt x="53676" y="20958"/>
                  </a:lnTo>
                  <a:lnTo>
                    <a:pt x="43682" y="5623"/>
                  </a:lnTo>
                  <a:lnTo>
                    <a:pt x="31451" y="0"/>
                  </a:lnTo>
                  <a:close/>
                </a:path>
              </a:pathLst>
            </a:custGeom>
            <a:solidFill>
              <a:srgbClr val="52A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72903" y="9521368"/>
              <a:ext cx="78627" cy="17889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531620" y="3831335"/>
              <a:ext cx="4512945" cy="6763384"/>
            </a:xfrm>
            <a:custGeom>
              <a:avLst/>
              <a:gdLst/>
              <a:ahLst/>
              <a:cxnLst/>
              <a:rect l="l" t="t" r="r" b="b"/>
              <a:pathLst>
                <a:path w="4512945" h="6763384">
                  <a:moveTo>
                    <a:pt x="3418332" y="1166622"/>
                  </a:moveTo>
                  <a:lnTo>
                    <a:pt x="3417417" y="1128115"/>
                  </a:lnTo>
                  <a:lnTo>
                    <a:pt x="3414687" y="1089926"/>
                  </a:lnTo>
                  <a:lnTo>
                    <a:pt x="3410191" y="1052068"/>
                  </a:lnTo>
                  <a:lnTo>
                    <a:pt x="3395954" y="977404"/>
                  </a:lnTo>
                  <a:lnTo>
                    <a:pt x="3374936" y="904303"/>
                  </a:lnTo>
                  <a:lnTo>
                    <a:pt x="3361956" y="868387"/>
                  </a:lnTo>
                  <a:lnTo>
                    <a:pt x="3347364" y="832904"/>
                  </a:lnTo>
                  <a:lnTo>
                    <a:pt x="3331197" y="797902"/>
                  </a:lnTo>
                  <a:lnTo>
                    <a:pt x="3313468" y="763371"/>
                  </a:lnTo>
                  <a:lnTo>
                    <a:pt x="3294215" y="729361"/>
                  </a:lnTo>
                  <a:lnTo>
                    <a:pt x="3273450" y="695858"/>
                  </a:lnTo>
                  <a:lnTo>
                    <a:pt x="3251225" y="662901"/>
                  </a:lnTo>
                  <a:lnTo>
                    <a:pt x="3227565" y="630516"/>
                  </a:lnTo>
                  <a:lnTo>
                    <a:pt x="3202482" y="598703"/>
                  </a:lnTo>
                  <a:lnTo>
                    <a:pt x="3176003" y="567486"/>
                  </a:lnTo>
                  <a:lnTo>
                    <a:pt x="3148177" y="536905"/>
                  </a:lnTo>
                  <a:lnTo>
                    <a:pt x="3119031" y="506945"/>
                  </a:lnTo>
                  <a:lnTo>
                    <a:pt x="3088563" y="477647"/>
                  </a:lnTo>
                  <a:lnTo>
                    <a:pt x="3056839" y="449033"/>
                  </a:lnTo>
                  <a:lnTo>
                    <a:pt x="3023857" y="421106"/>
                  </a:lnTo>
                  <a:lnTo>
                    <a:pt x="2989669" y="393903"/>
                  </a:lnTo>
                  <a:lnTo>
                    <a:pt x="2954286" y="367436"/>
                  </a:lnTo>
                  <a:lnTo>
                    <a:pt x="2917736" y="341718"/>
                  </a:lnTo>
                  <a:lnTo>
                    <a:pt x="2880068" y="316776"/>
                  </a:lnTo>
                  <a:lnTo>
                    <a:pt x="2841282" y="292620"/>
                  </a:lnTo>
                  <a:lnTo>
                    <a:pt x="2801416" y="269278"/>
                  </a:lnTo>
                  <a:lnTo>
                    <a:pt x="2760522" y="246773"/>
                  </a:lnTo>
                  <a:lnTo>
                    <a:pt x="2718587" y="225107"/>
                  </a:lnTo>
                  <a:lnTo>
                    <a:pt x="2675674" y="204317"/>
                  </a:lnTo>
                  <a:lnTo>
                    <a:pt x="2631783" y="184416"/>
                  </a:lnTo>
                  <a:lnTo>
                    <a:pt x="2586964" y="165417"/>
                  </a:lnTo>
                  <a:lnTo>
                    <a:pt x="2541244" y="147345"/>
                  </a:lnTo>
                  <a:lnTo>
                    <a:pt x="2494635" y="130225"/>
                  </a:lnTo>
                  <a:lnTo>
                    <a:pt x="2447188" y="114071"/>
                  </a:lnTo>
                  <a:lnTo>
                    <a:pt x="2398903" y="98894"/>
                  </a:lnTo>
                  <a:lnTo>
                    <a:pt x="2349830" y="84734"/>
                  </a:lnTo>
                  <a:lnTo>
                    <a:pt x="2299982" y="71589"/>
                  </a:lnTo>
                  <a:lnTo>
                    <a:pt x="2249411" y="59486"/>
                  </a:lnTo>
                  <a:lnTo>
                    <a:pt x="2198116" y="48437"/>
                  </a:lnTo>
                  <a:lnTo>
                    <a:pt x="2146135" y="38481"/>
                  </a:lnTo>
                  <a:lnTo>
                    <a:pt x="2093518" y="29616"/>
                  </a:lnTo>
                  <a:lnTo>
                    <a:pt x="2040255" y="21882"/>
                  </a:lnTo>
                  <a:lnTo>
                    <a:pt x="1986407" y="15278"/>
                  </a:lnTo>
                  <a:lnTo>
                    <a:pt x="1931987" y="9829"/>
                  </a:lnTo>
                  <a:lnTo>
                    <a:pt x="1877021" y="5562"/>
                  </a:lnTo>
                  <a:lnTo>
                    <a:pt x="1821548" y="2489"/>
                  </a:lnTo>
                  <a:lnTo>
                    <a:pt x="1765579" y="635"/>
                  </a:lnTo>
                  <a:lnTo>
                    <a:pt x="1709166" y="0"/>
                  </a:lnTo>
                  <a:lnTo>
                    <a:pt x="1652739" y="635"/>
                  </a:lnTo>
                  <a:lnTo>
                    <a:pt x="1596771" y="2489"/>
                  </a:lnTo>
                  <a:lnTo>
                    <a:pt x="1541297" y="5562"/>
                  </a:lnTo>
                  <a:lnTo>
                    <a:pt x="1486331" y="9829"/>
                  </a:lnTo>
                  <a:lnTo>
                    <a:pt x="1431912" y="15278"/>
                  </a:lnTo>
                  <a:lnTo>
                    <a:pt x="1378064" y="21882"/>
                  </a:lnTo>
                  <a:lnTo>
                    <a:pt x="1324800" y="29616"/>
                  </a:lnTo>
                  <a:lnTo>
                    <a:pt x="1272184" y="38481"/>
                  </a:lnTo>
                  <a:lnTo>
                    <a:pt x="1220203" y="48437"/>
                  </a:lnTo>
                  <a:lnTo>
                    <a:pt x="1168908" y="59486"/>
                  </a:lnTo>
                  <a:lnTo>
                    <a:pt x="1118336" y="71589"/>
                  </a:lnTo>
                  <a:lnTo>
                    <a:pt x="1068489" y="84734"/>
                  </a:lnTo>
                  <a:lnTo>
                    <a:pt x="1019416" y="98894"/>
                  </a:lnTo>
                  <a:lnTo>
                    <a:pt x="971130" y="114071"/>
                  </a:lnTo>
                  <a:lnTo>
                    <a:pt x="923683" y="130225"/>
                  </a:lnTo>
                  <a:lnTo>
                    <a:pt x="877074" y="147345"/>
                  </a:lnTo>
                  <a:lnTo>
                    <a:pt x="831354" y="165417"/>
                  </a:lnTo>
                  <a:lnTo>
                    <a:pt x="786536" y="184416"/>
                  </a:lnTo>
                  <a:lnTo>
                    <a:pt x="742645" y="204317"/>
                  </a:lnTo>
                  <a:lnTo>
                    <a:pt x="699731" y="225107"/>
                  </a:lnTo>
                  <a:lnTo>
                    <a:pt x="657796" y="246773"/>
                  </a:lnTo>
                  <a:lnTo>
                    <a:pt x="616902" y="269278"/>
                  </a:lnTo>
                  <a:lnTo>
                    <a:pt x="577037" y="292620"/>
                  </a:lnTo>
                  <a:lnTo>
                    <a:pt x="538251" y="316776"/>
                  </a:lnTo>
                  <a:lnTo>
                    <a:pt x="500583" y="341718"/>
                  </a:lnTo>
                  <a:lnTo>
                    <a:pt x="464032" y="367436"/>
                  </a:lnTo>
                  <a:lnTo>
                    <a:pt x="428650" y="393903"/>
                  </a:lnTo>
                  <a:lnTo>
                    <a:pt x="394462" y="421106"/>
                  </a:lnTo>
                  <a:lnTo>
                    <a:pt x="361480" y="449033"/>
                  </a:lnTo>
                  <a:lnTo>
                    <a:pt x="329755" y="477647"/>
                  </a:lnTo>
                  <a:lnTo>
                    <a:pt x="299288" y="506945"/>
                  </a:lnTo>
                  <a:lnTo>
                    <a:pt x="270141" y="536905"/>
                  </a:lnTo>
                  <a:lnTo>
                    <a:pt x="242316" y="567486"/>
                  </a:lnTo>
                  <a:lnTo>
                    <a:pt x="215836" y="598703"/>
                  </a:lnTo>
                  <a:lnTo>
                    <a:pt x="190754" y="630516"/>
                  </a:lnTo>
                  <a:lnTo>
                    <a:pt x="167093" y="662901"/>
                  </a:lnTo>
                  <a:lnTo>
                    <a:pt x="144868" y="695858"/>
                  </a:lnTo>
                  <a:lnTo>
                    <a:pt x="124104" y="729361"/>
                  </a:lnTo>
                  <a:lnTo>
                    <a:pt x="104851" y="763371"/>
                  </a:lnTo>
                  <a:lnTo>
                    <a:pt x="87122" y="797902"/>
                  </a:lnTo>
                  <a:lnTo>
                    <a:pt x="70954" y="832904"/>
                  </a:lnTo>
                  <a:lnTo>
                    <a:pt x="56362" y="868387"/>
                  </a:lnTo>
                  <a:lnTo>
                    <a:pt x="43383" y="904303"/>
                  </a:lnTo>
                  <a:lnTo>
                    <a:pt x="22364" y="977404"/>
                  </a:lnTo>
                  <a:lnTo>
                    <a:pt x="8128" y="1052068"/>
                  </a:lnTo>
                  <a:lnTo>
                    <a:pt x="3632" y="1089926"/>
                  </a:lnTo>
                  <a:lnTo>
                    <a:pt x="901" y="1128115"/>
                  </a:lnTo>
                  <a:lnTo>
                    <a:pt x="0" y="1166622"/>
                  </a:lnTo>
                  <a:lnTo>
                    <a:pt x="901" y="1205141"/>
                  </a:lnTo>
                  <a:lnTo>
                    <a:pt x="3632" y="1243330"/>
                  </a:lnTo>
                  <a:lnTo>
                    <a:pt x="8128" y="1281188"/>
                  </a:lnTo>
                  <a:lnTo>
                    <a:pt x="22364" y="1355852"/>
                  </a:lnTo>
                  <a:lnTo>
                    <a:pt x="43383" y="1428953"/>
                  </a:lnTo>
                  <a:lnTo>
                    <a:pt x="56362" y="1464868"/>
                  </a:lnTo>
                  <a:lnTo>
                    <a:pt x="70954" y="1500352"/>
                  </a:lnTo>
                  <a:lnTo>
                    <a:pt x="87122" y="1535353"/>
                  </a:lnTo>
                  <a:lnTo>
                    <a:pt x="104851" y="1569885"/>
                  </a:lnTo>
                  <a:lnTo>
                    <a:pt x="124104" y="1603895"/>
                  </a:lnTo>
                  <a:lnTo>
                    <a:pt x="144868" y="1637398"/>
                  </a:lnTo>
                  <a:lnTo>
                    <a:pt x="167093" y="1670354"/>
                  </a:lnTo>
                  <a:lnTo>
                    <a:pt x="190754" y="1702739"/>
                  </a:lnTo>
                  <a:lnTo>
                    <a:pt x="215836" y="1734553"/>
                  </a:lnTo>
                  <a:lnTo>
                    <a:pt x="242316" y="1765769"/>
                  </a:lnTo>
                  <a:lnTo>
                    <a:pt x="270141" y="1796351"/>
                  </a:lnTo>
                  <a:lnTo>
                    <a:pt x="299288" y="1826310"/>
                  </a:lnTo>
                  <a:lnTo>
                    <a:pt x="329755" y="1855609"/>
                  </a:lnTo>
                  <a:lnTo>
                    <a:pt x="361480" y="1884222"/>
                  </a:lnTo>
                  <a:lnTo>
                    <a:pt x="394462" y="1912150"/>
                  </a:lnTo>
                  <a:lnTo>
                    <a:pt x="428650" y="1939353"/>
                  </a:lnTo>
                  <a:lnTo>
                    <a:pt x="464032" y="1965820"/>
                  </a:lnTo>
                  <a:lnTo>
                    <a:pt x="500583" y="1991537"/>
                  </a:lnTo>
                  <a:lnTo>
                    <a:pt x="538251" y="2016480"/>
                  </a:lnTo>
                  <a:lnTo>
                    <a:pt x="577037" y="2040636"/>
                  </a:lnTo>
                  <a:lnTo>
                    <a:pt x="616902" y="2063978"/>
                  </a:lnTo>
                  <a:lnTo>
                    <a:pt x="657796" y="2086483"/>
                  </a:lnTo>
                  <a:lnTo>
                    <a:pt x="699731" y="2108149"/>
                  </a:lnTo>
                  <a:lnTo>
                    <a:pt x="742645" y="2128939"/>
                  </a:lnTo>
                  <a:lnTo>
                    <a:pt x="786536" y="2148840"/>
                  </a:lnTo>
                  <a:lnTo>
                    <a:pt x="831354" y="2167839"/>
                  </a:lnTo>
                  <a:lnTo>
                    <a:pt x="877074" y="2185911"/>
                  </a:lnTo>
                  <a:lnTo>
                    <a:pt x="923683" y="2203031"/>
                  </a:lnTo>
                  <a:lnTo>
                    <a:pt x="971130" y="2219185"/>
                  </a:lnTo>
                  <a:lnTo>
                    <a:pt x="1019416" y="2234361"/>
                  </a:lnTo>
                  <a:lnTo>
                    <a:pt x="1068489" y="2248522"/>
                  </a:lnTo>
                  <a:lnTo>
                    <a:pt x="1118336" y="2261666"/>
                  </a:lnTo>
                  <a:lnTo>
                    <a:pt x="1168908" y="2273770"/>
                  </a:lnTo>
                  <a:lnTo>
                    <a:pt x="1220203" y="2284819"/>
                  </a:lnTo>
                  <a:lnTo>
                    <a:pt x="1272184" y="2294775"/>
                  </a:lnTo>
                  <a:lnTo>
                    <a:pt x="1324800" y="2303640"/>
                  </a:lnTo>
                  <a:lnTo>
                    <a:pt x="1378064" y="2311374"/>
                  </a:lnTo>
                  <a:lnTo>
                    <a:pt x="1431912" y="2317978"/>
                  </a:lnTo>
                  <a:lnTo>
                    <a:pt x="1486331" y="2323427"/>
                  </a:lnTo>
                  <a:lnTo>
                    <a:pt x="1541297" y="2327694"/>
                  </a:lnTo>
                  <a:lnTo>
                    <a:pt x="1596771" y="2330767"/>
                  </a:lnTo>
                  <a:lnTo>
                    <a:pt x="1652739" y="2332621"/>
                  </a:lnTo>
                  <a:lnTo>
                    <a:pt x="1709166" y="2333244"/>
                  </a:lnTo>
                  <a:lnTo>
                    <a:pt x="1765579" y="2332621"/>
                  </a:lnTo>
                  <a:lnTo>
                    <a:pt x="1821548" y="2330767"/>
                  </a:lnTo>
                  <a:lnTo>
                    <a:pt x="1877021" y="2327694"/>
                  </a:lnTo>
                  <a:lnTo>
                    <a:pt x="1931987" y="2323427"/>
                  </a:lnTo>
                  <a:lnTo>
                    <a:pt x="1986407" y="2317978"/>
                  </a:lnTo>
                  <a:lnTo>
                    <a:pt x="2040255" y="2311374"/>
                  </a:lnTo>
                  <a:lnTo>
                    <a:pt x="2093518" y="2303640"/>
                  </a:lnTo>
                  <a:lnTo>
                    <a:pt x="2146135" y="2294775"/>
                  </a:lnTo>
                  <a:lnTo>
                    <a:pt x="2198116" y="2284819"/>
                  </a:lnTo>
                  <a:lnTo>
                    <a:pt x="2249411" y="2273770"/>
                  </a:lnTo>
                  <a:lnTo>
                    <a:pt x="2299982" y="2261666"/>
                  </a:lnTo>
                  <a:lnTo>
                    <a:pt x="2349830" y="2248522"/>
                  </a:lnTo>
                  <a:lnTo>
                    <a:pt x="2398903" y="2234361"/>
                  </a:lnTo>
                  <a:lnTo>
                    <a:pt x="2447188" y="2219185"/>
                  </a:lnTo>
                  <a:lnTo>
                    <a:pt x="2494635" y="2203031"/>
                  </a:lnTo>
                  <a:lnTo>
                    <a:pt x="2541244" y="2185911"/>
                  </a:lnTo>
                  <a:lnTo>
                    <a:pt x="2586964" y="2167839"/>
                  </a:lnTo>
                  <a:lnTo>
                    <a:pt x="2631783" y="2148840"/>
                  </a:lnTo>
                  <a:lnTo>
                    <a:pt x="2675674" y="2128939"/>
                  </a:lnTo>
                  <a:lnTo>
                    <a:pt x="2718587" y="2108149"/>
                  </a:lnTo>
                  <a:lnTo>
                    <a:pt x="2760522" y="2086483"/>
                  </a:lnTo>
                  <a:lnTo>
                    <a:pt x="2801416" y="2063978"/>
                  </a:lnTo>
                  <a:lnTo>
                    <a:pt x="2841282" y="2040636"/>
                  </a:lnTo>
                  <a:lnTo>
                    <a:pt x="2880068" y="2016480"/>
                  </a:lnTo>
                  <a:lnTo>
                    <a:pt x="2917736" y="1991537"/>
                  </a:lnTo>
                  <a:lnTo>
                    <a:pt x="2954286" y="1965820"/>
                  </a:lnTo>
                  <a:lnTo>
                    <a:pt x="2989669" y="1939353"/>
                  </a:lnTo>
                  <a:lnTo>
                    <a:pt x="3023857" y="1912150"/>
                  </a:lnTo>
                  <a:lnTo>
                    <a:pt x="3056839" y="1884222"/>
                  </a:lnTo>
                  <a:lnTo>
                    <a:pt x="3088563" y="1855609"/>
                  </a:lnTo>
                  <a:lnTo>
                    <a:pt x="3119031" y="1826310"/>
                  </a:lnTo>
                  <a:lnTo>
                    <a:pt x="3148177" y="1796351"/>
                  </a:lnTo>
                  <a:lnTo>
                    <a:pt x="3176003" y="1765769"/>
                  </a:lnTo>
                  <a:lnTo>
                    <a:pt x="3202482" y="1734553"/>
                  </a:lnTo>
                  <a:lnTo>
                    <a:pt x="3227565" y="1702739"/>
                  </a:lnTo>
                  <a:lnTo>
                    <a:pt x="3251225" y="1670354"/>
                  </a:lnTo>
                  <a:lnTo>
                    <a:pt x="3273450" y="1637398"/>
                  </a:lnTo>
                  <a:lnTo>
                    <a:pt x="3294215" y="1603895"/>
                  </a:lnTo>
                  <a:lnTo>
                    <a:pt x="3313468" y="1569885"/>
                  </a:lnTo>
                  <a:lnTo>
                    <a:pt x="3331197" y="1535353"/>
                  </a:lnTo>
                  <a:lnTo>
                    <a:pt x="3347364" y="1500352"/>
                  </a:lnTo>
                  <a:lnTo>
                    <a:pt x="3361956" y="1464868"/>
                  </a:lnTo>
                  <a:lnTo>
                    <a:pt x="3374936" y="1428953"/>
                  </a:lnTo>
                  <a:lnTo>
                    <a:pt x="3395954" y="1355852"/>
                  </a:lnTo>
                  <a:lnTo>
                    <a:pt x="3410191" y="1281188"/>
                  </a:lnTo>
                  <a:lnTo>
                    <a:pt x="3414687" y="1243330"/>
                  </a:lnTo>
                  <a:lnTo>
                    <a:pt x="3417417" y="1205141"/>
                  </a:lnTo>
                  <a:lnTo>
                    <a:pt x="3418332" y="1166622"/>
                  </a:lnTo>
                  <a:close/>
                </a:path>
                <a:path w="4512945" h="6763384">
                  <a:moveTo>
                    <a:pt x="3939057" y="6208827"/>
                  </a:moveTo>
                  <a:lnTo>
                    <a:pt x="3936593" y="6180963"/>
                  </a:lnTo>
                  <a:lnTo>
                    <a:pt x="3929850" y="6158217"/>
                  </a:lnTo>
                  <a:lnTo>
                    <a:pt x="3919855" y="6142888"/>
                  </a:lnTo>
                  <a:lnTo>
                    <a:pt x="3907612" y="6137262"/>
                  </a:lnTo>
                  <a:lnTo>
                    <a:pt x="3895369" y="6142888"/>
                  </a:lnTo>
                  <a:lnTo>
                    <a:pt x="3885374" y="6158217"/>
                  </a:lnTo>
                  <a:lnTo>
                    <a:pt x="3878630" y="6180963"/>
                  </a:lnTo>
                  <a:lnTo>
                    <a:pt x="3876154" y="6208827"/>
                  </a:lnTo>
                  <a:lnTo>
                    <a:pt x="3878630" y="6236665"/>
                  </a:lnTo>
                  <a:lnTo>
                    <a:pt x="3885374" y="6259411"/>
                  </a:lnTo>
                  <a:lnTo>
                    <a:pt x="3895369" y="6274752"/>
                  </a:lnTo>
                  <a:lnTo>
                    <a:pt x="3907612" y="6280378"/>
                  </a:lnTo>
                  <a:lnTo>
                    <a:pt x="3919855" y="6274752"/>
                  </a:lnTo>
                  <a:lnTo>
                    <a:pt x="3929850" y="6259411"/>
                  </a:lnTo>
                  <a:lnTo>
                    <a:pt x="3936593" y="6236665"/>
                  </a:lnTo>
                  <a:lnTo>
                    <a:pt x="3939057" y="6208827"/>
                  </a:lnTo>
                  <a:close/>
                </a:path>
                <a:path w="4512945" h="6763384">
                  <a:moveTo>
                    <a:pt x="4512830" y="6528003"/>
                  </a:moveTo>
                  <a:lnTo>
                    <a:pt x="4483938" y="6368034"/>
                  </a:lnTo>
                  <a:lnTo>
                    <a:pt x="4466145" y="6328448"/>
                  </a:lnTo>
                  <a:lnTo>
                    <a:pt x="4438345" y="6300051"/>
                  </a:lnTo>
                  <a:lnTo>
                    <a:pt x="4418444" y="6299276"/>
                  </a:lnTo>
                  <a:lnTo>
                    <a:pt x="4403115" y="6307328"/>
                  </a:lnTo>
                  <a:lnTo>
                    <a:pt x="4395889" y="6314364"/>
                  </a:lnTo>
                  <a:lnTo>
                    <a:pt x="4347921" y="6237440"/>
                  </a:lnTo>
                  <a:lnTo>
                    <a:pt x="4318838" y="5961951"/>
                  </a:lnTo>
                  <a:lnTo>
                    <a:pt x="4298886" y="5928182"/>
                  </a:lnTo>
                  <a:lnTo>
                    <a:pt x="4260647" y="5905347"/>
                  </a:lnTo>
                  <a:lnTo>
                    <a:pt x="4239514" y="5907163"/>
                  </a:lnTo>
                  <a:lnTo>
                    <a:pt x="4201172" y="5938050"/>
                  </a:lnTo>
                  <a:lnTo>
                    <a:pt x="4167086" y="6162306"/>
                  </a:lnTo>
                  <a:lnTo>
                    <a:pt x="4145851" y="5961951"/>
                  </a:lnTo>
                  <a:lnTo>
                    <a:pt x="4143489" y="5953010"/>
                  </a:lnTo>
                  <a:lnTo>
                    <a:pt x="4125899" y="5928182"/>
                  </a:lnTo>
                  <a:lnTo>
                    <a:pt x="4108894" y="5913653"/>
                  </a:lnTo>
                  <a:lnTo>
                    <a:pt x="4087672" y="5905347"/>
                  </a:lnTo>
                  <a:lnTo>
                    <a:pt x="4066540" y="5907163"/>
                  </a:lnTo>
                  <a:lnTo>
                    <a:pt x="4028198" y="5938050"/>
                  </a:lnTo>
                  <a:lnTo>
                    <a:pt x="3987025" y="6237440"/>
                  </a:lnTo>
                  <a:lnTo>
                    <a:pt x="3939057" y="6314364"/>
                  </a:lnTo>
                  <a:lnTo>
                    <a:pt x="3923627" y="6302286"/>
                  </a:lnTo>
                  <a:lnTo>
                    <a:pt x="3902100" y="6298260"/>
                  </a:lnTo>
                  <a:lnTo>
                    <a:pt x="3891102" y="6303632"/>
                  </a:lnTo>
                  <a:lnTo>
                    <a:pt x="3858260" y="6345644"/>
                  </a:lnTo>
                  <a:lnTo>
                    <a:pt x="3822687" y="6516510"/>
                  </a:lnTo>
                  <a:lnTo>
                    <a:pt x="3821328" y="6528778"/>
                  </a:lnTo>
                  <a:lnTo>
                    <a:pt x="3821811" y="6540881"/>
                  </a:lnTo>
                  <a:lnTo>
                    <a:pt x="3823906" y="6551981"/>
                  </a:lnTo>
                  <a:lnTo>
                    <a:pt x="3827411" y="6561239"/>
                  </a:lnTo>
                  <a:lnTo>
                    <a:pt x="3833698" y="6566598"/>
                  </a:lnTo>
                  <a:lnTo>
                    <a:pt x="3841381" y="6565011"/>
                  </a:lnTo>
                  <a:lnTo>
                    <a:pt x="3848671" y="6553771"/>
                  </a:lnTo>
                  <a:lnTo>
                    <a:pt x="3868293" y="6452108"/>
                  </a:lnTo>
                  <a:lnTo>
                    <a:pt x="3868293" y="6763385"/>
                  </a:lnTo>
                  <a:lnTo>
                    <a:pt x="3899751" y="6763385"/>
                  </a:lnTo>
                  <a:lnTo>
                    <a:pt x="3899751" y="6548717"/>
                  </a:lnTo>
                  <a:lnTo>
                    <a:pt x="3915473" y="6548717"/>
                  </a:lnTo>
                  <a:lnTo>
                    <a:pt x="3915473" y="6763385"/>
                  </a:lnTo>
                  <a:lnTo>
                    <a:pt x="3946918" y="6763385"/>
                  </a:lnTo>
                  <a:lnTo>
                    <a:pt x="3946918" y="6387706"/>
                  </a:lnTo>
                  <a:lnTo>
                    <a:pt x="4012971" y="6283960"/>
                  </a:lnTo>
                  <a:lnTo>
                    <a:pt x="4015333" y="6276797"/>
                  </a:lnTo>
                  <a:lnTo>
                    <a:pt x="4041279" y="6029934"/>
                  </a:lnTo>
                  <a:lnTo>
                    <a:pt x="4041279" y="6763385"/>
                  </a:lnTo>
                  <a:lnTo>
                    <a:pt x="4072725" y="6763385"/>
                  </a:lnTo>
                  <a:lnTo>
                    <a:pt x="4072725" y="6351930"/>
                  </a:lnTo>
                  <a:lnTo>
                    <a:pt x="4088447" y="6351930"/>
                  </a:lnTo>
                  <a:lnTo>
                    <a:pt x="4088447" y="6763385"/>
                  </a:lnTo>
                  <a:lnTo>
                    <a:pt x="4119905" y="6763385"/>
                  </a:lnTo>
                  <a:lnTo>
                    <a:pt x="4119905" y="6029934"/>
                  </a:lnTo>
                  <a:lnTo>
                    <a:pt x="4152138" y="6325095"/>
                  </a:lnTo>
                  <a:lnTo>
                    <a:pt x="4154144" y="6336081"/>
                  </a:lnTo>
                  <a:lnTo>
                    <a:pt x="4157548" y="6344552"/>
                  </a:lnTo>
                  <a:lnTo>
                    <a:pt x="4161980" y="6350000"/>
                  </a:lnTo>
                  <a:lnTo>
                    <a:pt x="4167086" y="6351930"/>
                  </a:lnTo>
                  <a:lnTo>
                    <a:pt x="4172178" y="6350000"/>
                  </a:lnTo>
                  <a:lnTo>
                    <a:pt x="4176611" y="6344552"/>
                  </a:lnTo>
                  <a:lnTo>
                    <a:pt x="4180014" y="6336081"/>
                  </a:lnTo>
                  <a:lnTo>
                    <a:pt x="4182021" y="6325095"/>
                  </a:lnTo>
                  <a:lnTo>
                    <a:pt x="4214253" y="6029934"/>
                  </a:lnTo>
                  <a:lnTo>
                    <a:pt x="4214253" y="6180201"/>
                  </a:lnTo>
                  <a:lnTo>
                    <a:pt x="4186732" y="6441376"/>
                  </a:lnTo>
                  <a:lnTo>
                    <a:pt x="4214253" y="6441376"/>
                  </a:lnTo>
                  <a:lnTo>
                    <a:pt x="4214253" y="6763385"/>
                  </a:lnTo>
                  <a:lnTo>
                    <a:pt x="4245711" y="6763385"/>
                  </a:lnTo>
                  <a:lnTo>
                    <a:pt x="4245711" y="6441376"/>
                  </a:lnTo>
                  <a:lnTo>
                    <a:pt x="4261434" y="6441376"/>
                  </a:lnTo>
                  <a:lnTo>
                    <a:pt x="4261434" y="6763385"/>
                  </a:lnTo>
                  <a:lnTo>
                    <a:pt x="4292879" y="6763385"/>
                  </a:lnTo>
                  <a:lnTo>
                    <a:pt x="4292879" y="6441376"/>
                  </a:lnTo>
                  <a:lnTo>
                    <a:pt x="4320400" y="6441376"/>
                  </a:lnTo>
                  <a:lnTo>
                    <a:pt x="4292879" y="6180201"/>
                  </a:lnTo>
                  <a:lnTo>
                    <a:pt x="4292879" y="6029934"/>
                  </a:lnTo>
                  <a:lnTo>
                    <a:pt x="4319613" y="6276797"/>
                  </a:lnTo>
                  <a:lnTo>
                    <a:pt x="4325124" y="6289319"/>
                  </a:lnTo>
                  <a:lnTo>
                    <a:pt x="4388028" y="6389497"/>
                  </a:lnTo>
                  <a:lnTo>
                    <a:pt x="4388028" y="6500406"/>
                  </a:lnTo>
                  <a:lnTo>
                    <a:pt x="4371518" y="6602374"/>
                  </a:lnTo>
                  <a:lnTo>
                    <a:pt x="4387240" y="6602374"/>
                  </a:lnTo>
                  <a:lnTo>
                    <a:pt x="4387240" y="6763385"/>
                  </a:lnTo>
                  <a:lnTo>
                    <a:pt x="4418685" y="6763385"/>
                  </a:lnTo>
                  <a:lnTo>
                    <a:pt x="4418685" y="6602374"/>
                  </a:lnTo>
                  <a:lnTo>
                    <a:pt x="4434421" y="6602374"/>
                  </a:lnTo>
                  <a:lnTo>
                    <a:pt x="4434421" y="6763385"/>
                  </a:lnTo>
                  <a:lnTo>
                    <a:pt x="4465853" y="6763385"/>
                  </a:lnTo>
                  <a:lnTo>
                    <a:pt x="4465853" y="6602374"/>
                  </a:lnTo>
                  <a:lnTo>
                    <a:pt x="4481576" y="6602374"/>
                  </a:lnTo>
                  <a:lnTo>
                    <a:pt x="4466641" y="6507569"/>
                  </a:lnTo>
                  <a:lnTo>
                    <a:pt x="4466641" y="6452108"/>
                  </a:lnTo>
                  <a:lnTo>
                    <a:pt x="4486364" y="6554521"/>
                  </a:lnTo>
                  <a:lnTo>
                    <a:pt x="4489831" y="6561239"/>
                  </a:lnTo>
                  <a:lnTo>
                    <a:pt x="4501235" y="6566598"/>
                  </a:lnTo>
                  <a:lnTo>
                    <a:pt x="4504385" y="6564808"/>
                  </a:lnTo>
                  <a:lnTo>
                    <a:pt x="4510570" y="6550977"/>
                  </a:lnTo>
                  <a:lnTo>
                    <a:pt x="4512437" y="6539992"/>
                  </a:lnTo>
                  <a:lnTo>
                    <a:pt x="4512830" y="6528003"/>
                  </a:lnTo>
                  <a:close/>
                </a:path>
              </a:pathLst>
            </a:custGeom>
            <a:solidFill>
              <a:srgbClr val="52AD6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1530096" y="3842003"/>
              <a:ext cx="3421379" cy="2324100"/>
            </a:xfrm>
            <a:custGeom>
              <a:avLst/>
              <a:gdLst/>
              <a:ahLst/>
              <a:cxnLst/>
              <a:rect l="l" t="t" r="r" b="b"/>
              <a:pathLst>
                <a:path w="3421379" h="2324100">
                  <a:moveTo>
                    <a:pt x="1971166" y="2311400"/>
                  </a:moveTo>
                  <a:lnTo>
                    <a:pt x="1450212" y="2311400"/>
                  </a:lnTo>
                  <a:lnTo>
                    <a:pt x="1535811" y="2324100"/>
                  </a:lnTo>
                  <a:lnTo>
                    <a:pt x="1885568" y="2324100"/>
                  </a:lnTo>
                  <a:lnTo>
                    <a:pt x="1971166" y="2311400"/>
                  </a:lnTo>
                  <a:close/>
                </a:path>
                <a:path w="3421379" h="2324100">
                  <a:moveTo>
                    <a:pt x="1536954" y="12700"/>
                  </a:moveTo>
                  <a:lnTo>
                    <a:pt x="1365885" y="12700"/>
                  </a:lnTo>
                  <a:lnTo>
                    <a:pt x="1283208" y="25400"/>
                  </a:lnTo>
                  <a:lnTo>
                    <a:pt x="1201928" y="50800"/>
                  </a:lnTo>
                  <a:lnTo>
                    <a:pt x="1122553" y="63500"/>
                  </a:lnTo>
                  <a:lnTo>
                    <a:pt x="1044829" y="88900"/>
                  </a:lnTo>
                  <a:lnTo>
                    <a:pt x="895222" y="139700"/>
                  </a:lnTo>
                  <a:lnTo>
                    <a:pt x="823595" y="165100"/>
                  </a:lnTo>
                  <a:lnTo>
                    <a:pt x="754126" y="190500"/>
                  </a:lnTo>
                  <a:lnTo>
                    <a:pt x="687070" y="228600"/>
                  </a:lnTo>
                  <a:lnTo>
                    <a:pt x="622554" y="266700"/>
                  </a:lnTo>
                  <a:lnTo>
                    <a:pt x="560451" y="292100"/>
                  </a:lnTo>
                  <a:lnTo>
                    <a:pt x="501015" y="330200"/>
                  </a:lnTo>
                  <a:lnTo>
                    <a:pt x="444372" y="381000"/>
                  </a:lnTo>
                  <a:lnTo>
                    <a:pt x="390652" y="419100"/>
                  </a:lnTo>
                  <a:lnTo>
                    <a:pt x="339852" y="457200"/>
                  </a:lnTo>
                  <a:lnTo>
                    <a:pt x="292099" y="508000"/>
                  </a:lnTo>
                  <a:lnTo>
                    <a:pt x="247649" y="558800"/>
                  </a:lnTo>
                  <a:lnTo>
                    <a:pt x="206502" y="609600"/>
                  </a:lnTo>
                  <a:lnTo>
                    <a:pt x="168655" y="660400"/>
                  </a:lnTo>
                  <a:lnTo>
                    <a:pt x="134365" y="711200"/>
                  </a:lnTo>
                  <a:lnTo>
                    <a:pt x="103759" y="762000"/>
                  </a:lnTo>
                  <a:lnTo>
                    <a:pt x="76834" y="812800"/>
                  </a:lnTo>
                  <a:lnTo>
                    <a:pt x="53847" y="876300"/>
                  </a:lnTo>
                  <a:lnTo>
                    <a:pt x="34797" y="927100"/>
                  </a:lnTo>
                  <a:lnTo>
                    <a:pt x="19684" y="990600"/>
                  </a:lnTo>
                  <a:lnTo>
                    <a:pt x="8890" y="1041400"/>
                  </a:lnTo>
                  <a:lnTo>
                    <a:pt x="2159" y="1104900"/>
                  </a:lnTo>
                  <a:lnTo>
                    <a:pt x="0" y="1168400"/>
                  </a:lnTo>
                  <a:lnTo>
                    <a:pt x="2159" y="1219200"/>
                  </a:lnTo>
                  <a:lnTo>
                    <a:pt x="8890" y="1282700"/>
                  </a:lnTo>
                  <a:lnTo>
                    <a:pt x="19684" y="1346200"/>
                  </a:lnTo>
                  <a:lnTo>
                    <a:pt x="34797" y="1397000"/>
                  </a:lnTo>
                  <a:lnTo>
                    <a:pt x="53847" y="1460500"/>
                  </a:lnTo>
                  <a:lnTo>
                    <a:pt x="76834" y="1511300"/>
                  </a:lnTo>
                  <a:lnTo>
                    <a:pt x="103759" y="1562100"/>
                  </a:lnTo>
                  <a:lnTo>
                    <a:pt x="134365" y="1612900"/>
                  </a:lnTo>
                  <a:lnTo>
                    <a:pt x="168655" y="1663700"/>
                  </a:lnTo>
                  <a:lnTo>
                    <a:pt x="206502" y="1714500"/>
                  </a:lnTo>
                  <a:lnTo>
                    <a:pt x="247649" y="1765300"/>
                  </a:lnTo>
                  <a:lnTo>
                    <a:pt x="292099" y="1816100"/>
                  </a:lnTo>
                  <a:lnTo>
                    <a:pt x="339852" y="1866900"/>
                  </a:lnTo>
                  <a:lnTo>
                    <a:pt x="390652" y="1905000"/>
                  </a:lnTo>
                  <a:lnTo>
                    <a:pt x="444372" y="1943100"/>
                  </a:lnTo>
                  <a:lnTo>
                    <a:pt x="501015" y="1993900"/>
                  </a:lnTo>
                  <a:lnTo>
                    <a:pt x="560451" y="2032000"/>
                  </a:lnTo>
                  <a:lnTo>
                    <a:pt x="622554" y="2057400"/>
                  </a:lnTo>
                  <a:lnTo>
                    <a:pt x="687070" y="2095500"/>
                  </a:lnTo>
                  <a:lnTo>
                    <a:pt x="754126" y="2133600"/>
                  </a:lnTo>
                  <a:lnTo>
                    <a:pt x="823595" y="2159000"/>
                  </a:lnTo>
                  <a:lnTo>
                    <a:pt x="895222" y="2184400"/>
                  </a:lnTo>
                  <a:lnTo>
                    <a:pt x="969010" y="2209800"/>
                  </a:lnTo>
                  <a:lnTo>
                    <a:pt x="1122553" y="2260600"/>
                  </a:lnTo>
                  <a:lnTo>
                    <a:pt x="1201928" y="2273300"/>
                  </a:lnTo>
                  <a:lnTo>
                    <a:pt x="1283208" y="2298700"/>
                  </a:lnTo>
                  <a:lnTo>
                    <a:pt x="1365885" y="2311400"/>
                  </a:lnTo>
                  <a:lnTo>
                    <a:pt x="1536446" y="2311400"/>
                  </a:lnTo>
                  <a:lnTo>
                    <a:pt x="1451229" y="2298700"/>
                  </a:lnTo>
                  <a:lnTo>
                    <a:pt x="1367409" y="2298700"/>
                  </a:lnTo>
                  <a:lnTo>
                    <a:pt x="1285240" y="2286000"/>
                  </a:lnTo>
                  <a:lnTo>
                    <a:pt x="1204341" y="2260600"/>
                  </a:lnTo>
                  <a:lnTo>
                    <a:pt x="1125347" y="2247900"/>
                  </a:lnTo>
                  <a:lnTo>
                    <a:pt x="972820" y="2197100"/>
                  </a:lnTo>
                  <a:lnTo>
                    <a:pt x="899414" y="2171700"/>
                  </a:lnTo>
                  <a:lnTo>
                    <a:pt x="828293" y="2146300"/>
                  </a:lnTo>
                  <a:lnTo>
                    <a:pt x="759333" y="2120900"/>
                  </a:lnTo>
                  <a:lnTo>
                    <a:pt x="692658" y="2082800"/>
                  </a:lnTo>
                  <a:lnTo>
                    <a:pt x="628522" y="2057400"/>
                  </a:lnTo>
                  <a:lnTo>
                    <a:pt x="566928" y="2019300"/>
                  </a:lnTo>
                  <a:lnTo>
                    <a:pt x="507999" y="1981200"/>
                  </a:lnTo>
                  <a:lnTo>
                    <a:pt x="451866" y="1943100"/>
                  </a:lnTo>
                  <a:lnTo>
                    <a:pt x="398526" y="1892300"/>
                  </a:lnTo>
                  <a:lnTo>
                    <a:pt x="348234" y="1854200"/>
                  </a:lnTo>
                  <a:lnTo>
                    <a:pt x="300990" y="1803400"/>
                  </a:lnTo>
                  <a:lnTo>
                    <a:pt x="256921" y="1765300"/>
                  </a:lnTo>
                  <a:lnTo>
                    <a:pt x="216280" y="1714500"/>
                  </a:lnTo>
                  <a:lnTo>
                    <a:pt x="178815" y="1663700"/>
                  </a:lnTo>
                  <a:lnTo>
                    <a:pt x="145034" y="1612900"/>
                  </a:lnTo>
                  <a:lnTo>
                    <a:pt x="114808" y="1562100"/>
                  </a:lnTo>
                  <a:lnTo>
                    <a:pt x="88265" y="1498600"/>
                  </a:lnTo>
                  <a:lnTo>
                    <a:pt x="65531" y="1447800"/>
                  </a:lnTo>
                  <a:lnTo>
                    <a:pt x="46862" y="1397000"/>
                  </a:lnTo>
                  <a:lnTo>
                    <a:pt x="32003" y="1333500"/>
                  </a:lnTo>
                  <a:lnTo>
                    <a:pt x="21335" y="1282700"/>
                  </a:lnTo>
                  <a:lnTo>
                    <a:pt x="14859" y="1219200"/>
                  </a:lnTo>
                  <a:lnTo>
                    <a:pt x="12700" y="1155700"/>
                  </a:lnTo>
                  <a:lnTo>
                    <a:pt x="14859" y="1104900"/>
                  </a:lnTo>
                  <a:lnTo>
                    <a:pt x="21462" y="1041400"/>
                  </a:lnTo>
                  <a:lnTo>
                    <a:pt x="32257" y="990600"/>
                  </a:lnTo>
                  <a:lnTo>
                    <a:pt x="46990" y="927100"/>
                  </a:lnTo>
                  <a:lnTo>
                    <a:pt x="65912" y="876300"/>
                  </a:lnTo>
                  <a:lnTo>
                    <a:pt x="88645" y="825500"/>
                  </a:lnTo>
                  <a:lnTo>
                    <a:pt x="115189" y="762000"/>
                  </a:lnTo>
                  <a:lnTo>
                    <a:pt x="145415" y="711200"/>
                  </a:lnTo>
                  <a:lnTo>
                    <a:pt x="179323" y="660400"/>
                  </a:lnTo>
                  <a:lnTo>
                    <a:pt x="216661" y="609600"/>
                  </a:lnTo>
                  <a:lnTo>
                    <a:pt x="257302" y="558800"/>
                  </a:lnTo>
                  <a:lnTo>
                    <a:pt x="301371" y="520700"/>
                  </a:lnTo>
                  <a:lnTo>
                    <a:pt x="348615" y="469900"/>
                  </a:lnTo>
                  <a:lnTo>
                    <a:pt x="398906" y="431800"/>
                  </a:lnTo>
                  <a:lnTo>
                    <a:pt x="452247" y="381000"/>
                  </a:lnTo>
                  <a:lnTo>
                    <a:pt x="508380" y="342900"/>
                  </a:lnTo>
                  <a:lnTo>
                    <a:pt x="567435" y="304800"/>
                  </a:lnTo>
                  <a:lnTo>
                    <a:pt x="629030" y="266700"/>
                  </a:lnTo>
                  <a:lnTo>
                    <a:pt x="693166" y="241300"/>
                  </a:lnTo>
                  <a:lnTo>
                    <a:pt x="759714" y="203200"/>
                  </a:lnTo>
                  <a:lnTo>
                    <a:pt x="828674" y="177800"/>
                  </a:lnTo>
                  <a:lnTo>
                    <a:pt x="899922" y="152400"/>
                  </a:lnTo>
                  <a:lnTo>
                    <a:pt x="1048511" y="101600"/>
                  </a:lnTo>
                  <a:lnTo>
                    <a:pt x="1125855" y="76200"/>
                  </a:lnTo>
                  <a:lnTo>
                    <a:pt x="1204848" y="63500"/>
                  </a:lnTo>
                  <a:lnTo>
                    <a:pt x="1285621" y="38100"/>
                  </a:lnTo>
                  <a:lnTo>
                    <a:pt x="1367917" y="25400"/>
                  </a:lnTo>
                  <a:lnTo>
                    <a:pt x="1451736" y="25400"/>
                  </a:lnTo>
                  <a:lnTo>
                    <a:pt x="1536954" y="12700"/>
                  </a:lnTo>
                  <a:close/>
                </a:path>
                <a:path w="3421379" h="2324100">
                  <a:moveTo>
                    <a:pt x="2055494" y="12700"/>
                  </a:moveTo>
                  <a:lnTo>
                    <a:pt x="1884933" y="12700"/>
                  </a:lnTo>
                  <a:lnTo>
                    <a:pt x="1970151" y="25400"/>
                  </a:lnTo>
                  <a:lnTo>
                    <a:pt x="2053970" y="25400"/>
                  </a:lnTo>
                  <a:lnTo>
                    <a:pt x="2136140" y="38100"/>
                  </a:lnTo>
                  <a:lnTo>
                    <a:pt x="2217039" y="63500"/>
                  </a:lnTo>
                  <a:lnTo>
                    <a:pt x="2296032" y="76200"/>
                  </a:lnTo>
                  <a:lnTo>
                    <a:pt x="2373249" y="101600"/>
                  </a:lnTo>
                  <a:lnTo>
                    <a:pt x="2521966" y="152400"/>
                  </a:lnTo>
                  <a:lnTo>
                    <a:pt x="2593086" y="177800"/>
                  </a:lnTo>
                  <a:lnTo>
                    <a:pt x="2662046" y="203200"/>
                  </a:lnTo>
                  <a:lnTo>
                    <a:pt x="2728721" y="241300"/>
                  </a:lnTo>
                  <a:lnTo>
                    <a:pt x="2792856" y="266700"/>
                  </a:lnTo>
                  <a:lnTo>
                    <a:pt x="2854452" y="304800"/>
                  </a:lnTo>
                  <a:lnTo>
                    <a:pt x="2913379" y="342900"/>
                  </a:lnTo>
                  <a:lnTo>
                    <a:pt x="2969514" y="381000"/>
                  </a:lnTo>
                  <a:lnTo>
                    <a:pt x="3022854" y="431800"/>
                  </a:lnTo>
                  <a:lnTo>
                    <a:pt x="3073145" y="469900"/>
                  </a:lnTo>
                  <a:lnTo>
                    <a:pt x="3120390" y="520700"/>
                  </a:lnTo>
                  <a:lnTo>
                    <a:pt x="3164458" y="571500"/>
                  </a:lnTo>
                  <a:lnTo>
                    <a:pt x="3205226" y="609600"/>
                  </a:lnTo>
                  <a:lnTo>
                    <a:pt x="3242564" y="660400"/>
                  </a:lnTo>
                  <a:lnTo>
                    <a:pt x="3276345" y="711200"/>
                  </a:lnTo>
                  <a:lnTo>
                    <a:pt x="3306571" y="762000"/>
                  </a:lnTo>
                  <a:lnTo>
                    <a:pt x="3333115" y="825500"/>
                  </a:lnTo>
                  <a:lnTo>
                    <a:pt x="3355848" y="876300"/>
                  </a:lnTo>
                  <a:lnTo>
                    <a:pt x="3374516" y="927100"/>
                  </a:lnTo>
                  <a:lnTo>
                    <a:pt x="3389376" y="990600"/>
                  </a:lnTo>
                  <a:lnTo>
                    <a:pt x="3400043" y="1041400"/>
                  </a:lnTo>
                  <a:lnTo>
                    <a:pt x="3406520" y="1104900"/>
                  </a:lnTo>
                  <a:lnTo>
                    <a:pt x="3408679" y="1168400"/>
                  </a:lnTo>
                  <a:lnTo>
                    <a:pt x="3406520" y="1219200"/>
                  </a:lnTo>
                  <a:lnTo>
                    <a:pt x="3399916" y="1282700"/>
                  </a:lnTo>
                  <a:lnTo>
                    <a:pt x="3389121" y="1333500"/>
                  </a:lnTo>
                  <a:lnTo>
                    <a:pt x="3374263" y="1397000"/>
                  </a:lnTo>
                  <a:lnTo>
                    <a:pt x="3355466" y="1447800"/>
                  </a:lnTo>
                  <a:lnTo>
                    <a:pt x="3332733" y="1498600"/>
                  </a:lnTo>
                  <a:lnTo>
                    <a:pt x="3306191" y="1562100"/>
                  </a:lnTo>
                  <a:lnTo>
                    <a:pt x="3275965" y="1612900"/>
                  </a:lnTo>
                  <a:lnTo>
                    <a:pt x="3242055" y="1663700"/>
                  </a:lnTo>
                  <a:lnTo>
                    <a:pt x="3204717" y="1714500"/>
                  </a:lnTo>
                  <a:lnTo>
                    <a:pt x="3163951" y="1765300"/>
                  </a:lnTo>
                  <a:lnTo>
                    <a:pt x="3120008" y="1803400"/>
                  </a:lnTo>
                  <a:lnTo>
                    <a:pt x="3072765" y="1854200"/>
                  </a:lnTo>
                  <a:lnTo>
                    <a:pt x="3022473" y="1892300"/>
                  </a:lnTo>
                  <a:lnTo>
                    <a:pt x="2969132" y="1943100"/>
                  </a:lnTo>
                  <a:lnTo>
                    <a:pt x="2912999" y="1981200"/>
                  </a:lnTo>
                  <a:lnTo>
                    <a:pt x="2853943" y="2019300"/>
                  </a:lnTo>
                  <a:lnTo>
                    <a:pt x="2792349" y="2057400"/>
                  </a:lnTo>
                  <a:lnTo>
                    <a:pt x="2728214" y="2082800"/>
                  </a:lnTo>
                  <a:lnTo>
                    <a:pt x="2661666" y="2120900"/>
                  </a:lnTo>
                  <a:lnTo>
                    <a:pt x="2592704" y="2146300"/>
                  </a:lnTo>
                  <a:lnTo>
                    <a:pt x="2521457" y="2171700"/>
                  </a:lnTo>
                  <a:lnTo>
                    <a:pt x="2448052" y="2197100"/>
                  </a:lnTo>
                  <a:lnTo>
                    <a:pt x="2295525" y="2247900"/>
                  </a:lnTo>
                  <a:lnTo>
                    <a:pt x="2216530" y="2260600"/>
                  </a:lnTo>
                  <a:lnTo>
                    <a:pt x="2135758" y="2286000"/>
                  </a:lnTo>
                  <a:lnTo>
                    <a:pt x="2053463" y="2298700"/>
                  </a:lnTo>
                  <a:lnTo>
                    <a:pt x="1969642" y="2298700"/>
                  </a:lnTo>
                  <a:lnTo>
                    <a:pt x="1884426" y="2311400"/>
                  </a:lnTo>
                  <a:lnTo>
                    <a:pt x="2055494" y="2311400"/>
                  </a:lnTo>
                  <a:lnTo>
                    <a:pt x="2138171" y="2298700"/>
                  </a:lnTo>
                  <a:lnTo>
                    <a:pt x="2219452" y="2273300"/>
                  </a:lnTo>
                  <a:lnTo>
                    <a:pt x="2298827" y="2260600"/>
                  </a:lnTo>
                  <a:lnTo>
                    <a:pt x="2452242" y="2209800"/>
                  </a:lnTo>
                  <a:lnTo>
                    <a:pt x="2526156" y="2184400"/>
                  </a:lnTo>
                  <a:lnTo>
                    <a:pt x="2597784" y="2159000"/>
                  </a:lnTo>
                  <a:lnTo>
                    <a:pt x="2667127" y="2133600"/>
                  </a:lnTo>
                  <a:lnTo>
                    <a:pt x="2734182" y="2095500"/>
                  </a:lnTo>
                  <a:lnTo>
                    <a:pt x="2798826" y="2057400"/>
                  </a:lnTo>
                  <a:lnTo>
                    <a:pt x="2860929" y="2032000"/>
                  </a:lnTo>
                  <a:lnTo>
                    <a:pt x="2920365" y="1993900"/>
                  </a:lnTo>
                  <a:lnTo>
                    <a:pt x="2976879" y="1943100"/>
                  </a:lnTo>
                  <a:lnTo>
                    <a:pt x="3030728" y="1905000"/>
                  </a:lnTo>
                  <a:lnTo>
                    <a:pt x="3081528" y="1866900"/>
                  </a:lnTo>
                  <a:lnTo>
                    <a:pt x="3129279" y="1816100"/>
                  </a:lnTo>
                  <a:lnTo>
                    <a:pt x="3173729" y="1765300"/>
                  </a:lnTo>
                  <a:lnTo>
                    <a:pt x="3214878" y="1714500"/>
                  </a:lnTo>
                  <a:lnTo>
                    <a:pt x="3252724" y="1663700"/>
                  </a:lnTo>
                  <a:lnTo>
                    <a:pt x="3287014" y="1612900"/>
                  </a:lnTo>
                  <a:lnTo>
                    <a:pt x="3317493" y="1562100"/>
                  </a:lnTo>
                  <a:lnTo>
                    <a:pt x="3344544" y="1511300"/>
                  </a:lnTo>
                  <a:lnTo>
                    <a:pt x="3367531" y="1460500"/>
                  </a:lnTo>
                  <a:lnTo>
                    <a:pt x="3386581" y="1397000"/>
                  </a:lnTo>
                  <a:lnTo>
                    <a:pt x="3401694" y="1346200"/>
                  </a:lnTo>
                  <a:lnTo>
                    <a:pt x="3412490" y="1282700"/>
                  </a:lnTo>
                  <a:lnTo>
                    <a:pt x="3419220" y="1219200"/>
                  </a:lnTo>
                  <a:lnTo>
                    <a:pt x="3421379" y="1168400"/>
                  </a:lnTo>
                  <a:lnTo>
                    <a:pt x="3419220" y="1104900"/>
                  </a:lnTo>
                  <a:lnTo>
                    <a:pt x="3412490" y="1041400"/>
                  </a:lnTo>
                  <a:lnTo>
                    <a:pt x="3401694" y="990600"/>
                  </a:lnTo>
                  <a:lnTo>
                    <a:pt x="3386581" y="927100"/>
                  </a:lnTo>
                  <a:lnTo>
                    <a:pt x="3367531" y="876300"/>
                  </a:lnTo>
                  <a:lnTo>
                    <a:pt x="3344544" y="812800"/>
                  </a:lnTo>
                  <a:lnTo>
                    <a:pt x="3317493" y="762000"/>
                  </a:lnTo>
                  <a:lnTo>
                    <a:pt x="3287014" y="711200"/>
                  </a:lnTo>
                  <a:lnTo>
                    <a:pt x="3252724" y="660400"/>
                  </a:lnTo>
                  <a:lnTo>
                    <a:pt x="3214878" y="609600"/>
                  </a:lnTo>
                  <a:lnTo>
                    <a:pt x="3173729" y="558800"/>
                  </a:lnTo>
                  <a:lnTo>
                    <a:pt x="3129279" y="508000"/>
                  </a:lnTo>
                  <a:lnTo>
                    <a:pt x="3081528" y="457200"/>
                  </a:lnTo>
                  <a:lnTo>
                    <a:pt x="3030728" y="419100"/>
                  </a:lnTo>
                  <a:lnTo>
                    <a:pt x="2976879" y="381000"/>
                  </a:lnTo>
                  <a:lnTo>
                    <a:pt x="2920365" y="330200"/>
                  </a:lnTo>
                  <a:lnTo>
                    <a:pt x="2860929" y="292100"/>
                  </a:lnTo>
                  <a:lnTo>
                    <a:pt x="2798826" y="266700"/>
                  </a:lnTo>
                  <a:lnTo>
                    <a:pt x="2734182" y="228600"/>
                  </a:lnTo>
                  <a:lnTo>
                    <a:pt x="2667127" y="190500"/>
                  </a:lnTo>
                  <a:lnTo>
                    <a:pt x="2597784" y="165100"/>
                  </a:lnTo>
                  <a:lnTo>
                    <a:pt x="2526156" y="139700"/>
                  </a:lnTo>
                  <a:lnTo>
                    <a:pt x="2376551" y="88900"/>
                  </a:lnTo>
                  <a:lnTo>
                    <a:pt x="2298827" y="63500"/>
                  </a:lnTo>
                  <a:lnTo>
                    <a:pt x="2219452" y="50800"/>
                  </a:lnTo>
                  <a:lnTo>
                    <a:pt x="2138171" y="25400"/>
                  </a:lnTo>
                  <a:lnTo>
                    <a:pt x="2055494" y="12700"/>
                  </a:lnTo>
                  <a:close/>
                </a:path>
                <a:path w="3421379" h="2324100">
                  <a:moveTo>
                    <a:pt x="1885568" y="0"/>
                  </a:moveTo>
                  <a:lnTo>
                    <a:pt x="1535811" y="0"/>
                  </a:lnTo>
                  <a:lnTo>
                    <a:pt x="1450212" y="12700"/>
                  </a:lnTo>
                  <a:lnTo>
                    <a:pt x="1971166" y="12700"/>
                  </a:lnTo>
                  <a:lnTo>
                    <a:pt x="1885568" y="0"/>
                  </a:lnTo>
                  <a:close/>
                </a:path>
              </a:pathLst>
            </a:custGeom>
            <a:solidFill>
              <a:srgbClr val="3A7E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102339" y="4256577"/>
            <a:ext cx="2452624" cy="150682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spc="-190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2400" spc="-204" dirty="0">
                <a:solidFill>
                  <a:srgbClr val="FFFFFF"/>
                </a:solidFill>
                <a:latin typeface="Trebuchet MS"/>
                <a:cs typeface="Trebuchet MS"/>
              </a:rPr>
              <a:t>eel</a:t>
            </a:r>
            <a:r>
              <a:rPr sz="2400" spc="-12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400" spc="-160" dirty="0">
                <a:solidFill>
                  <a:srgbClr val="FFFFFF"/>
                </a:solidFill>
                <a:latin typeface="Trebuchet MS"/>
                <a:cs typeface="Trebuchet MS"/>
              </a:rPr>
              <a:t>ng</a:t>
            </a:r>
            <a:r>
              <a:rPr sz="2400" spc="-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100" dirty="0">
                <a:solidFill>
                  <a:srgbClr val="FFFFFF"/>
                </a:solidFill>
                <a:latin typeface="Trebuchet MS"/>
                <a:cs typeface="Trebuchet MS"/>
              </a:rPr>
              <a:t>academically </a:t>
            </a:r>
            <a:r>
              <a:rPr sz="2400" spc="-100" dirty="0">
                <a:solidFill>
                  <a:srgbClr val="FFFFFF"/>
                </a:solidFill>
                <a:latin typeface="Trebuchet MS"/>
                <a:cs typeface="Trebuchet MS"/>
              </a:rPr>
              <a:t>lost</a:t>
            </a:r>
            <a:r>
              <a:rPr lang="en-US" sz="2400" spc="-100" dirty="0">
                <a:solidFill>
                  <a:srgbClr val="FFFFFF"/>
                </a:solidFill>
                <a:latin typeface="Trebuchet MS"/>
                <a:cs typeface="Trebuchet MS"/>
              </a:rPr>
              <a:t>?</a:t>
            </a:r>
            <a:br>
              <a:rPr lang="en-US" sz="2400" spc="-100" dirty="0">
                <a:solidFill>
                  <a:srgbClr val="FFFFFF"/>
                </a:solidFill>
                <a:latin typeface="Trebuchet MS"/>
                <a:cs typeface="Trebuchet MS"/>
              </a:rPr>
            </a:br>
            <a:endParaRPr lang="en-US" sz="2400" spc="-100" dirty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2400" spc="-100" dirty="0">
                <a:solidFill>
                  <a:srgbClr val="FFFFFF"/>
                </a:solidFill>
                <a:latin typeface="Trebuchet MS"/>
                <a:cs typeface="Trebuchet MS"/>
              </a:rPr>
              <a:t>We can help!</a:t>
            </a:r>
            <a:endParaRPr sz="2400" dirty="0">
              <a:latin typeface="Trebuchet MS"/>
              <a:cs typeface="Trebuchet M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801487" y="3789805"/>
            <a:ext cx="3246120" cy="2334768"/>
            <a:chOff x="6239255" y="3831335"/>
            <a:chExt cx="3246120" cy="2334768"/>
          </a:xfrm>
        </p:grpSpPr>
        <p:sp>
          <p:nvSpPr>
            <p:cNvPr id="17" name="object 17"/>
            <p:cNvSpPr/>
            <p:nvPr/>
          </p:nvSpPr>
          <p:spPr>
            <a:xfrm>
              <a:off x="6240779" y="3831335"/>
              <a:ext cx="3243580" cy="2333625"/>
            </a:xfrm>
            <a:custGeom>
              <a:avLst/>
              <a:gdLst/>
              <a:ahLst/>
              <a:cxnLst/>
              <a:rect l="l" t="t" r="r" b="b"/>
              <a:pathLst>
                <a:path w="3243579" h="2333625">
                  <a:moveTo>
                    <a:pt x="1621536" y="0"/>
                  </a:moveTo>
                  <a:lnTo>
                    <a:pt x="1565786" y="676"/>
                  </a:lnTo>
                  <a:lnTo>
                    <a:pt x="1510509" y="2691"/>
                  </a:lnTo>
                  <a:lnTo>
                    <a:pt x="1455734" y="6023"/>
                  </a:lnTo>
                  <a:lnTo>
                    <a:pt x="1401491" y="10650"/>
                  </a:lnTo>
                  <a:lnTo>
                    <a:pt x="1347811" y="16551"/>
                  </a:lnTo>
                  <a:lnTo>
                    <a:pt x="1294724" y="23703"/>
                  </a:lnTo>
                  <a:lnTo>
                    <a:pt x="1242259" y="32085"/>
                  </a:lnTo>
                  <a:lnTo>
                    <a:pt x="1190448" y="41675"/>
                  </a:lnTo>
                  <a:lnTo>
                    <a:pt x="1139320" y="52452"/>
                  </a:lnTo>
                  <a:lnTo>
                    <a:pt x="1088906" y="64393"/>
                  </a:lnTo>
                  <a:lnTo>
                    <a:pt x="1039235" y="77478"/>
                  </a:lnTo>
                  <a:lnTo>
                    <a:pt x="990338" y="91684"/>
                  </a:lnTo>
                  <a:lnTo>
                    <a:pt x="942244" y="106989"/>
                  </a:lnTo>
                  <a:lnTo>
                    <a:pt x="894986" y="123372"/>
                  </a:lnTo>
                  <a:lnTo>
                    <a:pt x="848591" y="140812"/>
                  </a:lnTo>
                  <a:lnTo>
                    <a:pt x="803091" y="159286"/>
                  </a:lnTo>
                  <a:lnTo>
                    <a:pt x="758516" y="178772"/>
                  </a:lnTo>
                  <a:lnTo>
                    <a:pt x="714895" y="199250"/>
                  </a:lnTo>
                  <a:lnTo>
                    <a:pt x="672260" y="220697"/>
                  </a:lnTo>
                  <a:lnTo>
                    <a:pt x="630640" y="243091"/>
                  </a:lnTo>
                  <a:lnTo>
                    <a:pt x="590065" y="266411"/>
                  </a:lnTo>
                  <a:lnTo>
                    <a:pt x="550566" y="290635"/>
                  </a:lnTo>
                  <a:lnTo>
                    <a:pt x="512173" y="315742"/>
                  </a:lnTo>
                  <a:lnTo>
                    <a:pt x="474916" y="341709"/>
                  </a:lnTo>
                  <a:lnTo>
                    <a:pt x="438825" y="368515"/>
                  </a:lnTo>
                  <a:lnTo>
                    <a:pt x="403930" y="396138"/>
                  </a:lnTo>
                  <a:lnTo>
                    <a:pt x="370262" y="424557"/>
                  </a:lnTo>
                  <a:lnTo>
                    <a:pt x="337850" y="453749"/>
                  </a:lnTo>
                  <a:lnTo>
                    <a:pt x="306726" y="483693"/>
                  </a:lnTo>
                  <a:lnTo>
                    <a:pt x="276918" y="514368"/>
                  </a:lnTo>
                  <a:lnTo>
                    <a:pt x="248458" y="545751"/>
                  </a:lnTo>
                  <a:lnTo>
                    <a:pt x="221375" y="577821"/>
                  </a:lnTo>
                  <a:lnTo>
                    <a:pt x="195699" y="610556"/>
                  </a:lnTo>
                  <a:lnTo>
                    <a:pt x="171462" y="643935"/>
                  </a:lnTo>
                  <a:lnTo>
                    <a:pt x="148692" y="677935"/>
                  </a:lnTo>
                  <a:lnTo>
                    <a:pt x="127420" y="712535"/>
                  </a:lnTo>
                  <a:lnTo>
                    <a:pt x="107677" y="747713"/>
                  </a:lnTo>
                  <a:lnTo>
                    <a:pt x="89492" y="783448"/>
                  </a:lnTo>
                  <a:lnTo>
                    <a:pt x="72896" y="819717"/>
                  </a:lnTo>
                  <a:lnTo>
                    <a:pt x="57919" y="856500"/>
                  </a:lnTo>
                  <a:lnTo>
                    <a:pt x="44590" y="893774"/>
                  </a:lnTo>
                  <a:lnTo>
                    <a:pt x="32941" y="931517"/>
                  </a:lnTo>
                  <a:lnTo>
                    <a:pt x="23001" y="969708"/>
                  </a:lnTo>
                  <a:lnTo>
                    <a:pt x="14801" y="1008325"/>
                  </a:lnTo>
                  <a:lnTo>
                    <a:pt x="8371" y="1047347"/>
                  </a:lnTo>
                  <a:lnTo>
                    <a:pt x="3740" y="1086752"/>
                  </a:lnTo>
                  <a:lnTo>
                    <a:pt x="940" y="1126517"/>
                  </a:lnTo>
                  <a:lnTo>
                    <a:pt x="0" y="1166622"/>
                  </a:lnTo>
                  <a:lnTo>
                    <a:pt x="940" y="1206726"/>
                  </a:lnTo>
                  <a:lnTo>
                    <a:pt x="3740" y="1246491"/>
                  </a:lnTo>
                  <a:lnTo>
                    <a:pt x="8371" y="1285896"/>
                  </a:lnTo>
                  <a:lnTo>
                    <a:pt x="14801" y="1324918"/>
                  </a:lnTo>
                  <a:lnTo>
                    <a:pt x="23001" y="1363535"/>
                  </a:lnTo>
                  <a:lnTo>
                    <a:pt x="32941" y="1401726"/>
                  </a:lnTo>
                  <a:lnTo>
                    <a:pt x="44590" y="1439469"/>
                  </a:lnTo>
                  <a:lnTo>
                    <a:pt x="57919" y="1476743"/>
                  </a:lnTo>
                  <a:lnTo>
                    <a:pt x="72896" y="1513526"/>
                  </a:lnTo>
                  <a:lnTo>
                    <a:pt x="89492" y="1549795"/>
                  </a:lnTo>
                  <a:lnTo>
                    <a:pt x="107677" y="1585530"/>
                  </a:lnTo>
                  <a:lnTo>
                    <a:pt x="127420" y="1620708"/>
                  </a:lnTo>
                  <a:lnTo>
                    <a:pt x="148692" y="1655308"/>
                  </a:lnTo>
                  <a:lnTo>
                    <a:pt x="171462" y="1689308"/>
                  </a:lnTo>
                  <a:lnTo>
                    <a:pt x="195699" y="1722687"/>
                  </a:lnTo>
                  <a:lnTo>
                    <a:pt x="221375" y="1755422"/>
                  </a:lnTo>
                  <a:lnTo>
                    <a:pt x="248458" y="1787492"/>
                  </a:lnTo>
                  <a:lnTo>
                    <a:pt x="276918" y="1818875"/>
                  </a:lnTo>
                  <a:lnTo>
                    <a:pt x="306726" y="1849550"/>
                  </a:lnTo>
                  <a:lnTo>
                    <a:pt x="337850" y="1879494"/>
                  </a:lnTo>
                  <a:lnTo>
                    <a:pt x="370262" y="1908686"/>
                  </a:lnTo>
                  <a:lnTo>
                    <a:pt x="403930" y="1937105"/>
                  </a:lnTo>
                  <a:lnTo>
                    <a:pt x="438825" y="1964728"/>
                  </a:lnTo>
                  <a:lnTo>
                    <a:pt x="474916" y="1991534"/>
                  </a:lnTo>
                  <a:lnTo>
                    <a:pt x="512173" y="2017501"/>
                  </a:lnTo>
                  <a:lnTo>
                    <a:pt x="550566" y="2042608"/>
                  </a:lnTo>
                  <a:lnTo>
                    <a:pt x="590065" y="2066832"/>
                  </a:lnTo>
                  <a:lnTo>
                    <a:pt x="630640" y="2090152"/>
                  </a:lnTo>
                  <a:lnTo>
                    <a:pt x="672260" y="2112546"/>
                  </a:lnTo>
                  <a:lnTo>
                    <a:pt x="714895" y="2133993"/>
                  </a:lnTo>
                  <a:lnTo>
                    <a:pt x="758516" y="2154471"/>
                  </a:lnTo>
                  <a:lnTo>
                    <a:pt x="803091" y="2173957"/>
                  </a:lnTo>
                  <a:lnTo>
                    <a:pt x="848591" y="2192431"/>
                  </a:lnTo>
                  <a:lnTo>
                    <a:pt x="894986" y="2209871"/>
                  </a:lnTo>
                  <a:lnTo>
                    <a:pt x="942244" y="2226254"/>
                  </a:lnTo>
                  <a:lnTo>
                    <a:pt x="990338" y="2241559"/>
                  </a:lnTo>
                  <a:lnTo>
                    <a:pt x="1039235" y="2255765"/>
                  </a:lnTo>
                  <a:lnTo>
                    <a:pt x="1088906" y="2268850"/>
                  </a:lnTo>
                  <a:lnTo>
                    <a:pt x="1139320" y="2280791"/>
                  </a:lnTo>
                  <a:lnTo>
                    <a:pt x="1190448" y="2291568"/>
                  </a:lnTo>
                  <a:lnTo>
                    <a:pt x="1242259" y="2301158"/>
                  </a:lnTo>
                  <a:lnTo>
                    <a:pt x="1294724" y="2309540"/>
                  </a:lnTo>
                  <a:lnTo>
                    <a:pt x="1347811" y="2316692"/>
                  </a:lnTo>
                  <a:lnTo>
                    <a:pt x="1401491" y="2322593"/>
                  </a:lnTo>
                  <a:lnTo>
                    <a:pt x="1455734" y="2327220"/>
                  </a:lnTo>
                  <a:lnTo>
                    <a:pt x="1510509" y="2330552"/>
                  </a:lnTo>
                  <a:lnTo>
                    <a:pt x="1565786" y="2332567"/>
                  </a:lnTo>
                  <a:lnTo>
                    <a:pt x="1621536" y="2333244"/>
                  </a:lnTo>
                  <a:lnTo>
                    <a:pt x="1677285" y="2332567"/>
                  </a:lnTo>
                  <a:lnTo>
                    <a:pt x="1732562" y="2330552"/>
                  </a:lnTo>
                  <a:lnTo>
                    <a:pt x="1787337" y="2327220"/>
                  </a:lnTo>
                  <a:lnTo>
                    <a:pt x="1841580" y="2322593"/>
                  </a:lnTo>
                  <a:lnTo>
                    <a:pt x="1895260" y="2316692"/>
                  </a:lnTo>
                  <a:lnTo>
                    <a:pt x="1948347" y="2309540"/>
                  </a:lnTo>
                  <a:lnTo>
                    <a:pt x="2000812" y="2301158"/>
                  </a:lnTo>
                  <a:lnTo>
                    <a:pt x="2052623" y="2291568"/>
                  </a:lnTo>
                  <a:lnTo>
                    <a:pt x="2103751" y="2280791"/>
                  </a:lnTo>
                  <a:lnTo>
                    <a:pt x="2154165" y="2268850"/>
                  </a:lnTo>
                  <a:lnTo>
                    <a:pt x="2203836" y="2255765"/>
                  </a:lnTo>
                  <a:lnTo>
                    <a:pt x="2252733" y="2241559"/>
                  </a:lnTo>
                  <a:lnTo>
                    <a:pt x="2300827" y="2226254"/>
                  </a:lnTo>
                  <a:lnTo>
                    <a:pt x="2348085" y="2209871"/>
                  </a:lnTo>
                  <a:lnTo>
                    <a:pt x="2394480" y="2192431"/>
                  </a:lnTo>
                  <a:lnTo>
                    <a:pt x="2439980" y="2173957"/>
                  </a:lnTo>
                  <a:lnTo>
                    <a:pt x="2484555" y="2154471"/>
                  </a:lnTo>
                  <a:lnTo>
                    <a:pt x="2528176" y="2133993"/>
                  </a:lnTo>
                  <a:lnTo>
                    <a:pt x="2570811" y="2112546"/>
                  </a:lnTo>
                  <a:lnTo>
                    <a:pt x="2612431" y="2090152"/>
                  </a:lnTo>
                  <a:lnTo>
                    <a:pt x="2653006" y="2066832"/>
                  </a:lnTo>
                  <a:lnTo>
                    <a:pt x="2692505" y="2042608"/>
                  </a:lnTo>
                  <a:lnTo>
                    <a:pt x="2730898" y="2017501"/>
                  </a:lnTo>
                  <a:lnTo>
                    <a:pt x="2768155" y="1991534"/>
                  </a:lnTo>
                  <a:lnTo>
                    <a:pt x="2804246" y="1964728"/>
                  </a:lnTo>
                  <a:lnTo>
                    <a:pt x="2839141" y="1937105"/>
                  </a:lnTo>
                  <a:lnTo>
                    <a:pt x="2872809" y="1908686"/>
                  </a:lnTo>
                  <a:lnTo>
                    <a:pt x="2905221" y="1879494"/>
                  </a:lnTo>
                  <a:lnTo>
                    <a:pt x="2936345" y="1849550"/>
                  </a:lnTo>
                  <a:lnTo>
                    <a:pt x="2966153" y="1818875"/>
                  </a:lnTo>
                  <a:lnTo>
                    <a:pt x="2994613" y="1787492"/>
                  </a:lnTo>
                  <a:lnTo>
                    <a:pt x="3021696" y="1755422"/>
                  </a:lnTo>
                  <a:lnTo>
                    <a:pt x="3047372" y="1722687"/>
                  </a:lnTo>
                  <a:lnTo>
                    <a:pt x="3071609" y="1689308"/>
                  </a:lnTo>
                  <a:lnTo>
                    <a:pt x="3094379" y="1655308"/>
                  </a:lnTo>
                  <a:lnTo>
                    <a:pt x="3115651" y="1620708"/>
                  </a:lnTo>
                  <a:lnTo>
                    <a:pt x="3135394" y="1585530"/>
                  </a:lnTo>
                  <a:lnTo>
                    <a:pt x="3153579" y="1549795"/>
                  </a:lnTo>
                  <a:lnTo>
                    <a:pt x="3170175" y="1513526"/>
                  </a:lnTo>
                  <a:lnTo>
                    <a:pt x="3185152" y="1476743"/>
                  </a:lnTo>
                  <a:lnTo>
                    <a:pt x="3198481" y="1439469"/>
                  </a:lnTo>
                  <a:lnTo>
                    <a:pt x="3210130" y="1401726"/>
                  </a:lnTo>
                  <a:lnTo>
                    <a:pt x="3220070" y="1363535"/>
                  </a:lnTo>
                  <a:lnTo>
                    <a:pt x="3228270" y="1324918"/>
                  </a:lnTo>
                  <a:lnTo>
                    <a:pt x="3234700" y="1285896"/>
                  </a:lnTo>
                  <a:lnTo>
                    <a:pt x="3239331" y="1246491"/>
                  </a:lnTo>
                  <a:lnTo>
                    <a:pt x="3242131" y="1206726"/>
                  </a:lnTo>
                  <a:lnTo>
                    <a:pt x="3243072" y="1166622"/>
                  </a:lnTo>
                  <a:lnTo>
                    <a:pt x="3242131" y="1126517"/>
                  </a:lnTo>
                  <a:lnTo>
                    <a:pt x="3239331" y="1086752"/>
                  </a:lnTo>
                  <a:lnTo>
                    <a:pt x="3234700" y="1047347"/>
                  </a:lnTo>
                  <a:lnTo>
                    <a:pt x="3228270" y="1008325"/>
                  </a:lnTo>
                  <a:lnTo>
                    <a:pt x="3220070" y="969708"/>
                  </a:lnTo>
                  <a:lnTo>
                    <a:pt x="3210130" y="931517"/>
                  </a:lnTo>
                  <a:lnTo>
                    <a:pt x="3198481" y="893774"/>
                  </a:lnTo>
                  <a:lnTo>
                    <a:pt x="3185152" y="856500"/>
                  </a:lnTo>
                  <a:lnTo>
                    <a:pt x="3170175" y="819717"/>
                  </a:lnTo>
                  <a:lnTo>
                    <a:pt x="3153579" y="783448"/>
                  </a:lnTo>
                  <a:lnTo>
                    <a:pt x="3135394" y="747713"/>
                  </a:lnTo>
                  <a:lnTo>
                    <a:pt x="3115651" y="712535"/>
                  </a:lnTo>
                  <a:lnTo>
                    <a:pt x="3094379" y="677935"/>
                  </a:lnTo>
                  <a:lnTo>
                    <a:pt x="3071609" y="643935"/>
                  </a:lnTo>
                  <a:lnTo>
                    <a:pt x="3047372" y="610556"/>
                  </a:lnTo>
                  <a:lnTo>
                    <a:pt x="3021696" y="577821"/>
                  </a:lnTo>
                  <a:lnTo>
                    <a:pt x="2994613" y="545751"/>
                  </a:lnTo>
                  <a:lnTo>
                    <a:pt x="2966153" y="514368"/>
                  </a:lnTo>
                  <a:lnTo>
                    <a:pt x="2936345" y="483693"/>
                  </a:lnTo>
                  <a:lnTo>
                    <a:pt x="2905221" y="453749"/>
                  </a:lnTo>
                  <a:lnTo>
                    <a:pt x="2872809" y="424557"/>
                  </a:lnTo>
                  <a:lnTo>
                    <a:pt x="2839141" y="396138"/>
                  </a:lnTo>
                  <a:lnTo>
                    <a:pt x="2804246" y="368515"/>
                  </a:lnTo>
                  <a:lnTo>
                    <a:pt x="2768155" y="341709"/>
                  </a:lnTo>
                  <a:lnTo>
                    <a:pt x="2730898" y="315742"/>
                  </a:lnTo>
                  <a:lnTo>
                    <a:pt x="2692505" y="290635"/>
                  </a:lnTo>
                  <a:lnTo>
                    <a:pt x="2653006" y="266411"/>
                  </a:lnTo>
                  <a:lnTo>
                    <a:pt x="2612431" y="243091"/>
                  </a:lnTo>
                  <a:lnTo>
                    <a:pt x="2570811" y="220697"/>
                  </a:lnTo>
                  <a:lnTo>
                    <a:pt x="2528176" y="199250"/>
                  </a:lnTo>
                  <a:lnTo>
                    <a:pt x="2484555" y="178772"/>
                  </a:lnTo>
                  <a:lnTo>
                    <a:pt x="2439980" y="159286"/>
                  </a:lnTo>
                  <a:lnTo>
                    <a:pt x="2394480" y="140812"/>
                  </a:lnTo>
                  <a:lnTo>
                    <a:pt x="2348085" y="123372"/>
                  </a:lnTo>
                  <a:lnTo>
                    <a:pt x="2300827" y="106989"/>
                  </a:lnTo>
                  <a:lnTo>
                    <a:pt x="2252733" y="91684"/>
                  </a:lnTo>
                  <a:lnTo>
                    <a:pt x="2203836" y="77478"/>
                  </a:lnTo>
                  <a:lnTo>
                    <a:pt x="2154165" y="64393"/>
                  </a:lnTo>
                  <a:lnTo>
                    <a:pt x="2103751" y="52452"/>
                  </a:lnTo>
                  <a:lnTo>
                    <a:pt x="2052623" y="41675"/>
                  </a:lnTo>
                  <a:lnTo>
                    <a:pt x="2000812" y="32085"/>
                  </a:lnTo>
                  <a:lnTo>
                    <a:pt x="1948347" y="23703"/>
                  </a:lnTo>
                  <a:lnTo>
                    <a:pt x="1895260" y="16551"/>
                  </a:lnTo>
                  <a:lnTo>
                    <a:pt x="1841580" y="10650"/>
                  </a:lnTo>
                  <a:lnTo>
                    <a:pt x="1787337" y="6023"/>
                  </a:lnTo>
                  <a:lnTo>
                    <a:pt x="1732562" y="2691"/>
                  </a:lnTo>
                  <a:lnTo>
                    <a:pt x="1677285" y="676"/>
                  </a:lnTo>
                  <a:lnTo>
                    <a:pt x="1621536" y="0"/>
                  </a:lnTo>
                  <a:close/>
                </a:path>
              </a:pathLst>
            </a:custGeom>
            <a:solidFill>
              <a:srgbClr val="52A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239255" y="3842003"/>
              <a:ext cx="3246120" cy="2324100"/>
            </a:xfrm>
            <a:custGeom>
              <a:avLst/>
              <a:gdLst/>
              <a:ahLst/>
              <a:cxnLst/>
              <a:rect l="l" t="t" r="r" b="b"/>
              <a:pathLst>
                <a:path w="3246120" h="2324100">
                  <a:moveTo>
                    <a:pt x="1870202" y="2311400"/>
                  </a:moveTo>
                  <a:lnTo>
                    <a:pt x="1375918" y="2311400"/>
                  </a:lnTo>
                  <a:lnTo>
                    <a:pt x="1457071" y="2324100"/>
                  </a:lnTo>
                  <a:lnTo>
                    <a:pt x="1788922" y="2324100"/>
                  </a:lnTo>
                  <a:lnTo>
                    <a:pt x="1870202" y="2311400"/>
                  </a:lnTo>
                  <a:close/>
                </a:path>
                <a:path w="3246120" h="2324100">
                  <a:moveTo>
                    <a:pt x="1458341" y="12700"/>
                  </a:moveTo>
                  <a:lnTo>
                    <a:pt x="1295908" y="12700"/>
                  </a:lnTo>
                  <a:lnTo>
                    <a:pt x="1217422" y="25400"/>
                  </a:lnTo>
                  <a:lnTo>
                    <a:pt x="1140460" y="50800"/>
                  </a:lnTo>
                  <a:lnTo>
                    <a:pt x="1065022" y="63500"/>
                  </a:lnTo>
                  <a:lnTo>
                    <a:pt x="991362" y="88900"/>
                  </a:lnTo>
                  <a:lnTo>
                    <a:pt x="849376" y="139700"/>
                  </a:lnTo>
                  <a:lnTo>
                    <a:pt x="781558" y="165100"/>
                  </a:lnTo>
                  <a:lnTo>
                    <a:pt x="715645" y="190500"/>
                  </a:lnTo>
                  <a:lnTo>
                    <a:pt x="652018" y="228600"/>
                  </a:lnTo>
                  <a:lnTo>
                    <a:pt x="590676" y="266700"/>
                  </a:lnTo>
                  <a:lnTo>
                    <a:pt x="531749" y="292100"/>
                  </a:lnTo>
                  <a:lnTo>
                    <a:pt x="475361" y="330200"/>
                  </a:lnTo>
                  <a:lnTo>
                    <a:pt x="421640" y="381000"/>
                  </a:lnTo>
                  <a:lnTo>
                    <a:pt x="370586" y="419100"/>
                  </a:lnTo>
                  <a:lnTo>
                    <a:pt x="322452" y="457200"/>
                  </a:lnTo>
                  <a:lnTo>
                    <a:pt x="277114" y="508000"/>
                  </a:lnTo>
                  <a:lnTo>
                    <a:pt x="234950" y="558800"/>
                  </a:lnTo>
                  <a:lnTo>
                    <a:pt x="195961" y="609600"/>
                  </a:lnTo>
                  <a:lnTo>
                    <a:pt x="160020" y="660400"/>
                  </a:lnTo>
                  <a:lnTo>
                    <a:pt x="127508" y="711200"/>
                  </a:lnTo>
                  <a:lnTo>
                    <a:pt x="98425" y="762000"/>
                  </a:lnTo>
                  <a:lnTo>
                    <a:pt x="72898" y="812800"/>
                  </a:lnTo>
                  <a:lnTo>
                    <a:pt x="51181" y="876300"/>
                  </a:lnTo>
                  <a:lnTo>
                    <a:pt x="32893" y="927100"/>
                  </a:lnTo>
                  <a:lnTo>
                    <a:pt x="18669" y="990600"/>
                  </a:lnTo>
                  <a:lnTo>
                    <a:pt x="8382" y="1041400"/>
                  </a:lnTo>
                  <a:lnTo>
                    <a:pt x="2032" y="1104900"/>
                  </a:lnTo>
                  <a:lnTo>
                    <a:pt x="0" y="1168400"/>
                  </a:lnTo>
                  <a:lnTo>
                    <a:pt x="2032" y="1219200"/>
                  </a:lnTo>
                  <a:lnTo>
                    <a:pt x="8382" y="1282700"/>
                  </a:lnTo>
                  <a:lnTo>
                    <a:pt x="18669" y="1346200"/>
                  </a:lnTo>
                  <a:lnTo>
                    <a:pt x="32893" y="1397000"/>
                  </a:lnTo>
                  <a:lnTo>
                    <a:pt x="51181" y="1460500"/>
                  </a:lnTo>
                  <a:lnTo>
                    <a:pt x="72898" y="1511300"/>
                  </a:lnTo>
                  <a:lnTo>
                    <a:pt x="98425" y="1562100"/>
                  </a:lnTo>
                  <a:lnTo>
                    <a:pt x="127508" y="1612900"/>
                  </a:lnTo>
                  <a:lnTo>
                    <a:pt x="160020" y="1663700"/>
                  </a:lnTo>
                  <a:lnTo>
                    <a:pt x="195961" y="1714500"/>
                  </a:lnTo>
                  <a:lnTo>
                    <a:pt x="234950" y="1765300"/>
                  </a:lnTo>
                  <a:lnTo>
                    <a:pt x="277114" y="1816100"/>
                  </a:lnTo>
                  <a:lnTo>
                    <a:pt x="322452" y="1866900"/>
                  </a:lnTo>
                  <a:lnTo>
                    <a:pt x="370586" y="1905000"/>
                  </a:lnTo>
                  <a:lnTo>
                    <a:pt x="421640" y="1943100"/>
                  </a:lnTo>
                  <a:lnTo>
                    <a:pt x="475361" y="1993900"/>
                  </a:lnTo>
                  <a:lnTo>
                    <a:pt x="531749" y="2032000"/>
                  </a:lnTo>
                  <a:lnTo>
                    <a:pt x="590676" y="2057400"/>
                  </a:lnTo>
                  <a:lnTo>
                    <a:pt x="652018" y="2095500"/>
                  </a:lnTo>
                  <a:lnTo>
                    <a:pt x="715645" y="2133600"/>
                  </a:lnTo>
                  <a:lnTo>
                    <a:pt x="781558" y="2159000"/>
                  </a:lnTo>
                  <a:lnTo>
                    <a:pt x="849376" y="2184400"/>
                  </a:lnTo>
                  <a:lnTo>
                    <a:pt x="919479" y="2209800"/>
                  </a:lnTo>
                  <a:lnTo>
                    <a:pt x="1065022" y="2260600"/>
                  </a:lnTo>
                  <a:lnTo>
                    <a:pt x="1140460" y="2273300"/>
                  </a:lnTo>
                  <a:lnTo>
                    <a:pt x="1217422" y="2298700"/>
                  </a:lnTo>
                  <a:lnTo>
                    <a:pt x="1295908" y="2311400"/>
                  </a:lnTo>
                  <a:lnTo>
                    <a:pt x="1457833" y="2311400"/>
                  </a:lnTo>
                  <a:lnTo>
                    <a:pt x="1377061" y="2298700"/>
                  </a:lnTo>
                  <a:lnTo>
                    <a:pt x="1297559" y="2298700"/>
                  </a:lnTo>
                  <a:lnTo>
                    <a:pt x="1219580" y="2286000"/>
                  </a:lnTo>
                  <a:lnTo>
                    <a:pt x="1143000" y="2260600"/>
                  </a:lnTo>
                  <a:lnTo>
                    <a:pt x="1067943" y="2247900"/>
                  </a:lnTo>
                  <a:lnTo>
                    <a:pt x="923417" y="2197100"/>
                  </a:lnTo>
                  <a:lnTo>
                    <a:pt x="853821" y="2171700"/>
                  </a:lnTo>
                  <a:lnTo>
                    <a:pt x="786384" y="2146300"/>
                  </a:lnTo>
                  <a:lnTo>
                    <a:pt x="720978" y="2120900"/>
                  </a:lnTo>
                  <a:lnTo>
                    <a:pt x="657733" y="2082800"/>
                  </a:lnTo>
                  <a:lnTo>
                    <a:pt x="596900" y="2057400"/>
                  </a:lnTo>
                  <a:lnTo>
                    <a:pt x="538479" y="2019300"/>
                  </a:lnTo>
                  <a:lnTo>
                    <a:pt x="482600" y="1981200"/>
                  </a:lnTo>
                  <a:lnTo>
                    <a:pt x="429387" y="1943100"/>
                  </a:lnTo>
                  <a:lnTo>
                    <a:pt x="378714" y="1892300"/>
                  </a:lnTo>
                  <a:lnTo>
                    <a:pt x="331089" y="1854200"/>
                  </a:lnTo>
                  <a:lnTo>
                    <a:pt x="286258" y="1803400"/>
                  </a:lnTo>
                  <a:lnTo>
                    <a:pt x="244475" y="1765300"/>
                  </a:lnTo>
                  <a:lnTo>
                    <a:pt x="205867" y="1714500"/>
                  </a:lnTo>
                  <a:lnTo>
                    <a:pt x="170307" y="1663700"/>
                  </a:lnTo>
                  <a:lnTo>
                    <a:pt x="138303" y="1612900"/>
                  </a:lnTo>
                  <a:lnTo>
                    <a:pt x="109601" y="1562100"/>
                  </a:lnTo>
                  <a:lnTo>
                    <a:pt x="84455" y="1498600"/>
                  </a:lnTo>
                  <a:lnTo>
                    <a:pt x="62992" y="1447800"/>
                  </a:lnTo>
                  <a:lnTo>
                    <a:pt x="45085" y="1397000"/>
                  </a:lnTo>
                  <a:lnTo>
                    <a:pt x="30988" y="1333500"/>
                  </a:lnTo>
                  <a:lnTo>
                    <a:pt x="20828" y="1282700"/>
                  </a:lnTo>
                  <a:lnTo>
                    <a:pt x="14732" y="1219200"/>
                  </a:lnTo>
                  <a:lnTo>
                    <a:pt x="12700" y="1155700"/>
                  </a:lnTo>
                  <a:lnTo>
                    <a:pt x="14732" y="1104900"/>
                  </a:lnTo>
                  <a:lnTo>
                    <a:pt x="20955" y="1041400"/>
                  </a:lnTo>
                  <a:lnTo>
                    <a:pt x="31115" y="990600"/>
                  </a:lnTo>
                  <a:lnTo>
                    <a:pt x="45339" y="927100"/>
                  </a:lnTo>
                  <a:lnTo>
                    <a:pt x="63246" y="876300"/>
                  </a:lnTo>
                  <a:lnTo>
                    <a:pt x="84836" y="825500"/>
                  </a:lnTo>
                  <a:lnTo>
                    <a:pt x="109982" y="762000"/>
                  </a:lnTo>
                  <a:lnTo>
                    <a:pt x="138684" y="711200"/>
                  </a:lnTo>
                  <a:lnTo>
                    <a:pt x="170815" y="660400"/>
                  </a:lnTo>
                  <a:lnTo>
                    <a:pt x="206248" y="609600"/>
                  </a:lnTo>
                  <a:lnTo>
                    <a:pt x="244856" y="558800"/>
                  </a:lnTo>
                  <a:lnTo>
                    <a:pt x="286639" y="520700"/>
                  </a:lnTo>
                  <a:lnTo>
                    <a:pt x="331597" y="469900"/>
                  </a:lnTo>
                  <a:lnTo>
                    <a:pt x="379222" y="431800"/>
                  </a:lnTo>
                  <a:lnTo>
                    <a:pt x="429768" y="381000"/>
                  </a:lnTo>
                  <a:lnTo>
                    <a:pt x="483108" y="342900"/>
                  </a:lnTo>
                  <a:lnTo>
                    <a:pt x="538988" y="304800"/>
                  </a:lnTo>
                  <a:lnTo>
                    <a:pt x="597408" y="266700"/>
                  </a:lnTo>
                  <a:lnTo>
                    <a:pt x="658241" y="241300"/>
                  </a:lnTo>
                  <a:lnTo>
                    <a:pt x="721360" y="203200"/>
                  </a:lnTo>
                  <a:lnTo>
                    <a:pt x="786892" y="177800"/>
                  </a:lnTo>
                  <a:lnTo>
                    <a:pt x="854328" y="152400"/>
                  </a:lnTo>
                  <a:lnTo>
                    <a:pt x="923798" y="127000"/>
                  </a:lnTo>
                  <a:lnTo>
                    <a:pt x="1068451" y="76200"/>
                  </a:lnTo>
                  <a:lnTo>
                    <a:pt x="1143380" y="63500"/>
                  </a:lnTo>
                  <a:lnTo>
                    <a:pt x="1219962" y="38100"/>
                  </a:lnTo>
                  <a:lnTo>
                    <a:pt x="1298067" y="25400"/>
                  </a:lnTo>
                  <a:lnTo>
                    <a:pt x="1377569" y="25400"/>
                  </a:lnTo>
                  <a:lnTo>
                    <a:pt x="1458341" y="12700"/>
                  </a:lnTo>
                  <a:close/>
                </a:path>
                <a:path w="3246120" h="2324100">
                  <a:moveTo>
                    <a:pt x="1950085" y="12700"/>
                  </a:moveTo>
                  <a:lnTo>
                    <a:pt x="1788287" y="12700"/>
                  </a:lnTo>
                  <a:lnTo>
                    <a:pt x="1869059" y="25400"/>
                  </a:lnTo>
                  <a:lnTo>
                    <a:pt x="1948561" y="25400"/>
                  </a:lnTo>
                  <a:lnTo>
                    <a:pt x="2026666" y="38100"/>
                  </a:lnTo>
                  <a:lnTo>
                    <a:pt x="2103120" y="63500"/>
                  </a:lnTo>
                  <a:lnTo>
                    <a:pt x="2178177" y="76200"/>
                  </a:lnTo>
                  <a:lnTo>
                    <a:pt x="2322829" y="127000"/>
                  </a:lnTo>
                  <a:lnTo>
                    <a:pt x="2392299" y="152400"/>
                  </a:lnTo>
                  <a:lnTo>
                    <a:pt x="2459863" y="177800"/>
                  </a:lnTo>
                  <a:lnTo>
                    <a:pt x="2525141" y="203200"/>
                  </a:lnTo>
                  <a:lnTo>
                    <a:pt x="2588387" y="241300"/>
                  </a:lnTo>
                  <a:lnTo>
                    <a:pt x="2649220" y="266700"/>
                  </a:lnTo>
                  <a:lnTo>
                    <a:pt x="2707640" y="304800"/>
                  </a:lnTo>
                  <a:lnTo>
                    <a:pt x="2763520" y="342900"/>
                  </a:lnTo>
                  <a:lnTo>
                    <a:pt x="2816733" y="381000"/>
                  </a:lnTo>
                  <a:lnTo>
                    <a:pt x="2867405" y="431800"/>
                  </a:lnTo>
                  <a:lnTo>
                    <a:pt x="2915158" y="469900"/>
                  </a:lnTo>
                  <a:lnTo>
                    <a:pt x="2959862" y="520700"/>
                  </a:lnTo>
                  <a:lnTo>
                    <a:pt x="3001645" y="558800"/>
                  </a:lnTo>
                  <a:lnTo>
                    <a:pt x="3040253" y="609600"/>
                  </a:lnTo>
                  <a:lnTo>
                    <a:pt x="3075813" y="660400"/>
                  </a:lnTo>
                  <a:lnTo>
                    <a:pt x="3107817" y="711200"/>
                  </a:lnTo>
                  <a:lnTo>
                    <a:pt x="3136519" y="762000"/>
                  </a:lnTo>
                  <a:lnTo>
                    <a:pt x="3161665" y="825500"/>
                  </a:lnTo>
                  <a:lnTo>
                    <a:pt x="3183254" y="876300"/>
                  </a:lnTo>
                  <a:lnTo>
                    <a:pt x="3201035" y="927100"/>
                  </a:lnTo>
                  <a:lnTo>
                    <a:pt x="3215132" y="990600"/>
                  </a:lnTo>
                  <a:lnTo>
                    <a:pt x="3225165" y="1041400"/>
                  </a:lnTo>
                  <a:lnTo>
                    <a:pt x="3231388" y="1104900"/>
                  </a:lnTo>
                  <a:lnTo>
                    <a:pt x="3233420" y="1168400"/>
                  </a:lnTo>
                  <a:lnTo>
                    <a:pt x="3231388" y="1219200"/>
                  </a:lnTo>
                  <a:lnTo>
                    <a:pt x="3225165" y="1282700"/>
                  </a:lnTo>
                  <a:lnTo>
                    <a:pt x="3214878" y="1333500"/>
                  </a:lnTo>
                  <a:lnTo>
                    <a:pt x="3200780" y="1397000"/>
                  </a:lnTo>
                  <a:lnTo>
                    <a:pt x="3183001" y="1447800"/>
                  </a:lnTo>
                  <a:lnTo>
                    <a:pt x="3161284" y="1498600"/>
                  </a:lnTo>
                  <a:lnTo>
                    <a:pt x="3136138" y="1562100"/>
                  </a:lnTo>
                  <a:lnTo>
                    <a:pt x="3107436" y="1612900"/>
                  </a:lnTo>
                  <a:lnTo>
                    <a:pt x="3075304" y="1663700"/>
                  </a:lnTo>
                  <a:lnTo>
                    <a:pt x="3039872" y="1714500"/>
                  </a:lnTo>
                  <a:lnTo>
                    <a:pt x="3001264" y="1765300"/>
                  </a:lnTo>
                  <a:lnTo>
                    <a:pt x="2959480" y="1803400"/>
                  </a:lnTo>
                  <a:lnTo>
                    <a:pt x="2914650" y="1854200"/>
                  </a:lnTo>
                  <a:lnTo>
                    <a:pt x="2866898" y="1892300"/>
                  </a:lnTo>
                  <a:lnTo>
                    <a:pt x="2816352" y="1943100"/>
                  </a:lnTo>
                  <a:lnTo>
                    <a:pt x="2763012" y="1981200"/>
                  </a:lnTo>
                  <a:lnTo>
                    <a:pt x="2707132" y="2019300"/>
                  </a:lnTo>
                  <a:lnTo>
                    <a:pt x="2648712" y="2057400"/>
                  </a:lnTo>
                  <a:lnTo>
                    <a:pt x="2587879" y="2082800"/>
                  </a:lnTo>
                  <a:lnTo>
                    <a:pt x="2524760" y="2120900"/>
                  </a:lnTo>
                  <a:lnTo>
                    <a:pt x="2459354" y="2146300"/>
                  </a:lnTo>
                  <a:lnTo>
                    <a:pt x="2391791" y="2171700"/>
                  </a:lnTo>
                  <a:lnTo>
                    <a:pt x="2322322" y="2197100"/>
                  </a:lnTo>
                  <a:lnTo>
                    <a:pt x="2177669" y="2247900"/>
                  </a:lnTo>
                  <a:lnTo>
                    <a:pt x="2102739" y="2260600"/>
                  </a:lnTo>
                  <a:lnTo>
                    <a:pt x="2026158" y="2286000"/>
                  </a:lnTo>
                  <a:lnTo>
                    <a:pt x="1948052" y="2298700"/>
                  </a:lnTo>
                  <a:lnTo>
                    <a:pt x="1868551" y="2298700"/>
                  </a:lnTo>
                  <a:lnTo>
                    <a:pt x="1787778" y="2311400"/>
                  </a:lnTo>
                  <a:lnTo>
                    <a:pt x="1950085" y="2311400"/>
                  </a:lnTo>
                  <a:lnTo>
                    <a:pt x="2028698" y="2298700"/>
                  </a:lnTo>
                  <a:lnTo>
                    <a:pt x="2105660" y="2273300"/>
                  </a:lnTo>
                  <a:lnTo>
                    <a:pt x="2181098" y="2260600"/>
                  </a:lnTo>
                  <a:lnTo>
                    <a:pt x="2326767" y="2209800"/>
                  </a:lnTo>
                  <a:lnTo>
                    <a:pt x="2396744" y="2184400"/>
                  </a:lnTo>
                  <a:lnTo>
                    <a:pt x="2464689" y="2159000"/>
                  </a:lnTo>
                  <a:lnTo>
                    <a:pt x="2530475" y="2133600"/>
                  </a:lnTo>
                  <a:lnTo>
                    <a:pt x="2594102" y="2095500"/>
                  </a:lnTo>
                  <a:lnTo>
                    <a:pt x="2655443" y="2057400"/>
                  </a:lnTo>
                  <a:lnTo>
                    <a:pt x="2714371" y="2032000"/>
                  </a:lnTo>
                  <a:lnTo>
                    <a:pt x="2770759" y="1993900"/>
                  </a:lnTo>
                  <a:lnTo>
                    <a:pt x="2824479" y="1943100"/>
                  </a:lnTo>
                  <a:lnTo>
                    <a:pt x="2875534" y="1905000"/>
                  </a:lnTo>
                  <a:lnTo>
                    <a:pt x="2923667" y="1866900"/>
                  </a:lnTo>
                  <a:lnTo>
                    <a:pt x="2968879" y="1816100"/>
                  </a:lnTo>
                  <a:lnTo>
                    <a:pt x="3011170" y="1765300"/>
                  </a:lnTo>
                  <a:lnTo>
                    <a:pt x="3050159" y="1714500"/>
                  </a:lnTo>
                  <a:lnTo>
                    <a:pt x="3086100" y="1663700"/>
                  </a:lnTo>
                  <a:lnTo>
                    <a:pt x="3118612" y="1612900"/>
                  </a:lnTo>
                  <a:lnTo>
                    <a:pt x="3147568" y="1562100"/>
                  </a:lnTo>
                  <a:lnTo>
                    <a:pt x="3173095" y="1511300"/>
                  </a:lnTo>
                  <a:lnTo>
                    <a:pt x="3195066" y="1460500"/>
                  </a:lnTo>
                  <a:lnTo>
                    <a:pt x="3213100" y="1397000"/>
                  </a:lnTo>
                  <a:lnTo>
                    <a:pt x="3227451" y="1346200"/>
                  </a:lnTo>
                  <a:lnTo>
                    <a:pt x="3237738" y="1282700"/>
                  </a:lnTo>
                  <a:lnTo>
                    <a:pt x="3243961" y="1219200"/>
                  </a:lnTo>
                  <a:lnTo>
                    <a:pt x="3246120" y="1168400"/>
                  </a:lnTo>
                  <a:lnTo>
                    <a:pt x="3243961" y="1104900"/>
                  </a:lnTo>
                  <a:lnTo>
                    <a:pt x="3237738" y="1041400"/>
                  </a:lnTo>
                  <a:lnTo>
                    <a:pt x="3227451" y="990600"/>
                  </a:lnTo>
                  <a:lnTo>
                    <a:pt x="3213100" y="927100"/>
                  </a:lnTo>
                  <a:lnTo>
                    <a:pt x="3195066" y="876300"/>
                  </a:lnTo>
                  <a:lnTo>
                    <a:pt x="3173095" y="812800"/>
                  </a:lnTo>
                  <a:lnTo>
                    <a:pt x="3147568" y="762000"/>
                  </a:lnTo>
                  <a:lnTo>
                    <a:pt x="3118612" y="711200"/>
                  </a:lnTo>
                  <a:lnTo>
                    <a:pt x="3086100" y="660400"/>
                  </a:lnTo>
                  <a:lnTo>
                    <a:pt x="3050159" y="609600"/>
                  </a:lnTo>
                  <a:lnTo>
                    <a:pt x="3011170" y="558800"/>
                  </a:lnTo>
                  <a:lnTo>
                    <a:pt x="2968879" y="508000"/>
                  </a:lnTo>
                  <a:lnTo>
                    <a:pt x="2923667" y="457200"/>
                  </a:lnTo>
                  <a:lnTo>
                    <a:pt x="2875534" y="419100"/>
                  </a:lnTo>
                  <a:lnTo>
                    <a:pt x="2824479" y="381000"/>
                  </a:lnTo>
                  <a:lnTo>
                    <a:pt x="2770759" y="330200"/>
                  </a:lnTo>
                  <a:lnTo>
                    <a:pt x="2714371" y="292100"/>
                  </a:lnTo>
                  <a:lnTo>
                    <a:pt x="2655443" y="266700"/>
                  </a:lnTo>
                  <a:lnTo>
                    <a:pt x="2594102" y="228600"/>
                  </a:lnTo>
                  <a:lnTo>
                    <a:pt x="2530475" y="190500"/>
                  </a:lnTo>
                  <a:lnTo>
                    <a:pt x="2464689" y="165100"/>
                  </a:lnTo>
                  <a:lnTo>
                    <a:pt x="2396744" y="139700"/>
                  </a:lnTo>
                  <a:lnTo>
                    <a:pt x="2254885" y="88900"/>
                  </a:lnTo>
                  <a:lnTo>
                    <a:pt x="2181098" y="63500"/>
                  </a:lnTo>
                  <a:lnTo>
                    <a:pt x="2105660" y="50800"/>
                  </a:lnTo>
                  <a:lnTo>
                    <a:pt x="2028698" y="25400"/>
                  </a:lnTo>
                  <a:lnTo>
                    <a:pt x="1950085" y="12700"/>
                  </a:lnTo>
                  <a:close/>
                </a:path>
                <a:path w="3246120" h="2324100">
                  <a:moveTo>
                    <a:pt x="1788922" y="0"/>
                  </a:moveTo>
                  <a:lnTo>
                    <a:pt x="1457071" y="0"/>
                  </a:lnTo>
                  <a:lnTo>
                    <a:pt x="1375918" y="12700"/>
                  </a:lnTo>
                  <a:lnTo>
                    <a:pt x="1870202" y="12700"/>
                  </a:lnTo>
                  <a:lnTo>
                    <a:pt x="1788922" y="0"/>
                  </a:lnTo>
                  <a:close/>
                </a:path>
              </a:pathLst>
            </a:custGeom>
            <a:solidFill>
              <a:srgbClr val="3A7E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841162" y="4281670"/>
            <a:ext cx="2825624" cy="11330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33400" algn="ctr">
              <a:lnSpc>
                <a:spcPct val="100000"/>
              </a:lnSpc>
              <a:spcBef>
                <a:spcPts val="95"/>
              </a:spcBef>
            </a:pPr>
            <a:r>
              <a:rPr lang="en-US" sz="2400" b="1" spc="-180" dirty="0">
                <a:solidFill>
                  <a:srgbClr val="FFFF00"/>
                </a:solidFill>
                <a:latin typeface="Trebuchet MS"/>
                <a:cs typeface="Trebuchet MS"/>
              </a:rPr>
              <a:t>Center Hours Mon-Fri</a:t>
            </a:r>
            <a:r>
              <a:rPr sz="2400" b="1" spc="-180" dirty="0">
                <a:solidFill>
                  <a:srgbClr val="FFFF00"/>
                </a:solidFill>
                <a:latin typeface="Trebuchet MS"/>
                <a:cs typeface="Trebuchet MS"/>
              </a:rPr>
              <a:t>: </a:t>
            </a:r>
            <a:r>
              <a:rPr sz="2400" b="1" spc="-175" dirty="0">
                <a:solidFill>
                  <a:srgbClr val="FFFF00"/>
                </a:solidFill>
                <a:latin typeface="Trebuchet MS"/>
                <a:cs typeface="Trebuchet MS"/>
              </a:rPr>
              <a:t> </a:t>
            </a:r>
            <a:endParaRPr lang="en-US" sz="2400" b="1" spc="-175" dirty="0">
              <a:solidFill>
                <a:srgbClr val="FFFF00"/>
              </a:solidFill>
              <a:latin typeface="Trebuchet MS"/>
              <a:cs typeface="Trebuchet MS"/>
            </a:endParaRPr>
          </a:p>
          <a:p>
            <a:pPr marL="12700" marR="5080" indent="533400" algn="ctr">
              <a:lnSpc>
                <a:spcPct val="100000"/>
              </a:lnSpc>
              <a:spcBef>
                <a:spcPts val="95"/>
              </a:spcBef>
            </a:pPr>
            <a:r>
              <a:rPr lang="en-US" sz="2400" b="1" spc="-175" dirty="0">
                <a:solidFill>
                  <a:srgbClr val="FFFF00"/>
                </a:solidFill>
                <a:latin typeface="Trebuchet MS"/>
                <a:cs typeface="Trebuchet MS"/>
              </a:rPr>
              <a:t>8:30 </a:t>
            </a:r>
            <a:r>
              <a:rPr sz="2400" b="1" spc="-175" dirty="0">
                <a:solidFill>
                  <a:srgbClr val="FFFF00"/>
                </a:solidFill>
                <a:latin typeface="Trebuchet MS"/>
                <a:cs typeface="Trebuchet MS"/>
              </a:rPr>
              <a:t>am</a:t>
            </a:r>
            <a:r>
              <a:rPr sz="2400" b="1" spc="-60" dirty="0">
                <a:solidFill>
                  <a:srgbClr val="FFFF00"/>
                </a:solidFill>
                <a:latin typeface="Trebuchet MS"/>
                <a:cs typeface="Trebuchet MS"/>
              </a:rPr>
              <a:t> </a:t>
            </a:r>
            <a:r>
              <a:rPr sz="2400" b="1" spc="-130" dirty="0">
                <a:solidFill>
                  <a:srgbClr val="FFFF00"/>
                </a:solidFill>
                <a:latin typeface="Trebuchet MS"/>
                <a:cs typeface="Trebuchet MS"/>
              </a:rPr>
              <a:t>-</a:t>
            </a:r>
            <a:r>
              <a:rPr sz="2400" b="1" spc="-175" dirty="0">
                <a:solidFill>
                  <a:srgbClr val="FFFF00"/>
                </a:solidFill>
                <a:latin typeface="Trebuchet MS"/>
                <a:cs typeface="Trebuchet MS"/>
              </a:rPr>
              <a:t>4</a:t>
            </a:r>
            <a:r>
              <a:rPr lang="en-US" sz="2400" b="1" spc="-175" dirty="0">
                <a:solidFill>
                  <a:srgbClr val="FFFF00"/>
                </a:solidFill>
                <a:latin typeface="Trebuchet MS"/>
                <a:cs typeface="Trebuchet MS"/>
              </a:rPr>
              <a:t>:</a:t>
            </a:r>
            <a:r>
              <a:rPr sz="2400" b="1" spc="-204" dirty="0">
                <a:solidFill>
                  <a:srgbClr val="FFFF00"/>
                </a:solidFill>
                <a:latin typeface="Trebuchet MS"/>
                <a:cs typeface="Trebuchet MS"/>
              </a:rPr>
              <a:t>3</a:t>
            </a:r>
            <a:r>
              <a:rPr sz="2400" b="1" spc="-114" dirty="0">
                <a:solidFill>
                  <a:srgbClr val="FFFF00"/>
                </a:solidFill>
                <a:latin typeface="Trebuchet MS"/>
                <a:cs typeface="Trebuchet MS"/>
              </a:rPr>
              <a:t>0</a:t>
            </a:r>
            <a:r>
              <a:rPr lang="en-US" sz="2400" b="1" spc="-114" dirty="0">
                <a:solidFill>
                  <a:srgbClr val="FFFF00"/>
                </a:solidFill>
                <a:latin typeface="Trebuchet MS"/>
                <a:cs typeface="Trebuchet MS"/>
              </a:rPr>
              <a:t> </a:t>
            </a:r>
            <a:r>
              <a:rPr sz="2400" b="1" spc="-114" dirty="0">
                <a:solidFill>
                  <a:srgbClr val="FFFF00"/>
                </a:solidFill>
                <a:latin typeface="Trebuchet MS"/>
                <a:cs typeface="Trebuchet MS"/>
              </a:rPr>
              <a:t>p</a:t>
            </a:r>
            <a:r>
              <a:rPr sz="2400" b="1" spc="-170" dirty="0">
                <a:solidFill>
                  <a:srgbClr val="FFFF00"/>
                </a:solidFill>
                <a:latin typeface="Trebuchet MS"/>
                <a:cs typeface="Trebuchet MS"/>
              </a:rPr>
              <a:t>m</a:t>
            </a:r>
            <a:endParaRPr sz="2400" b="1" dirty="0">
              <a:latin typeface="Trebuchet MS"/>
              <a:cs typeface="Trebuchet MS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027676" y="6446520"/>
            <a:ext cx="3877310" cy="2269490"/>
            <a:chOff x="5027676" y="6446520"/>
            <a:chExt cx="3877310" cy="2269490"/>
          </a:xfrm>
        </p:grpSpPr>
        <p:sp>
          <p:nvSpPr>
            <p:cNvPr id="21" name="object 21"/>
            <p:cNvSpPr/>
            <p:nvPr/>
          </p:nvSpPr>
          <p:spPr>
            <a:xfrm>
              <a:off x="5029200" y="6446520"/>
              <a:ext cx="3874135" cy="2268220"/>
            </a:xfrm>
            <a:custGeom>
              <a:avLst/>
              <a:gdLst/>
              <a:ahLst/>
              <a:cxnLst/>
              <a:rect l="l" t="t" r="r" b="b"/>
              <a:pathLst>
                <a:path w="3874134" h="2268220">
                  <a:moveTo>
                    <a:pt x="3496055" y="0"/>
                  </a:moveTo>
                  <a:lnTo>
                    <a:pt x="377951" y="0"/>
                  </a:lnTo>
                  <a:lnTo>
                    <a:pt x="330532" y="2943"/>
                  </a:lnTo>
                  <a:lnTo>
                    <a:pt x="284873" y="11539"/>
                  </a:lnTo>
                  <a:lnTo>
                    <a:pt x="241328" y="25434"/>
                  </a:lnTo>
                  <a:lnTo>
                    <a:pt x="200252" y="44272"/>
                  </a:lnTo>
                  <a:lnTo>
                    <a:pt x="161997" y="67702"/>
                  </a:lnTo>
                  <a:lnTo>
                    <a:pt x="126918" y="95368"/>
                  </a:lnTo>
                  <a:lnTo>
                    <a:pt x="95368" y="126918"/>
                  </a:lnTo>
                  <a:lnTo>
                    <a:pt x="67702" y="161997"/>
                  </a:lnTo>
                  <a:lnTo>
                    <a:pt x="44272" y="200252"/>
                  </a:lnTo>
                  <a:lnTo>
                    <a:pt x="25434" y="241328"/>
                  </a:lnTo>
                  <a:lnTo>
                    <a:pt x="11539" y="284873"/>
                  </a:lnTo>
                  <a:lnTo>
                    <a:pt x="2943" y="330532"/>
                  </a:lnTo>
                  <a:lnTo>
                    <a:pt x="0" y="377951"/>
                  </a:lnTo>
                  <a:lnTo>
                    <a:pt x="0" y="1889759"/>
                  </a:lnTo>
                  <a:lnTo>
                    <a:pt x="2943" y="1937179"/>
                  </a:lnTo>
                  <a:lnTo>
                    <a:pt x="11539" y="1982838"/>
                  </a:lnTo>
                  <a:lnTo>
                    <a:pt x="25434" y="2026383"/>
                  </a:lnTo>
                  <a:lnTo>
                    <a:pt x="44272" y="2067459"/>
                  </a:lnTo>
                  <a:lnTo>
                    <a:pt x="67702" y="2105714"/>
                  </a:lnTo>
                  <a:lnTo>
                    <a:pt x="95368" y="2140793"/>
                  </a:lnTo>
                  <a:lnTo>
                    <a:pt x="126918" y="2172343"/>
                  </a:lnTo>
                  <a:lnTo>
                    <a:pt x="161997" y="2200009"/>
                  </a:lnTo>
                  <a:lnTo>
                    <a:pt x="200252" y="2223439"/>
                  </a:lnTo>
                  <a:lnTo>
                    <a:pt x="241328" y="2242277"/>
                  </a:lnTo>
                  <a:lnTo>
                    <a:pt x="284873" y="2256172"/>
                  </a:lnTo>
                  <a:lnTo>
                    <a:pt x="330532" y="2264768"/>
                  </a:lnTo>
                  <a:lnTo>
                    <a:pt x="377951" y="2267711"/>
                  </a:lnTo>
                  <a:lnTo>
                    <a:pt x="3496055" y="2267711"/>
                  </a:lnTo>
                  <a:lnTo>
                    <a:pt x="3543475" y="2264768"/>
                  </a:lnTo>
                  <a:lnTo>
                    <a:pt x="3589134" y="2256172"/>
                  </a:lnTo>
                  <a:lnTo>
                    <a:pt x="3632679" y="2242277"/>
                  </a:lnTo>
                  <a:lnTo>
                    <a:pt x="3673755" y="2223439"/>
                  </a:lnTo>
                  <a:lnTo>
                    <a:pt x="3712010" y="2200009"/>
                  </a:lnTo>
                  <a:lnTo>
                    <a:pt x="3747089" y="2172343"/>
                  </a:lnTo>
                  <a:lnTo>
                    <a:pt x="3778639" y="2140793"/>
                  </a:lnTo>
                  <a:lnTo>
                    <a:pt x="3806305" y="2105714"/>
                  </a:lnTo>
                  <a:lnTo>
                    <a:pt x="3829735" y="2067459"/>
                  </a:lnTo>
                  <a:lnTo>
                    <a:pt x="3848573" y="2026383"/>
                  </a:lnTo>
                  <a:lnTo>
                    <a:pt x="3862468" y="1982838"/>
                  </a:lnTo>
                  <a:lnTo>
                    <a:pt x="3871064" y="1937179"/>
                  </a:lnTo>
                  <a:lnTo>
                    <a:pt x="3874007" y="1889759"/>
                  </a:lnTo>
                  <a:lnTo>
                    <a:pt x="3874007" y="377951"/>
                  </a:lnTo>
                  <a:lnTo>
                    <a:pt x="3871064" y="330532"/>
                  </a:lnTo>
                  <a:lnTo>
                    <a:pt x="3862468" y="284873"/>
                  </a:lnTo>
                  <a:lnTo>
                    <a:pt x="3848573" y="241328"/>
                  </a:lnTo>
                  <a:lnTo>
                    <a:pt x="3829735" y="200252"/>
                  </a:lnTo>
                  <a:lnTo>
                    <a:pt x="3806305" y="161997"/>
                  </a:lnTo>
                  <a:lnTo>
                    <a:pt x="3778639" y="126918"/>
                  </a:lnTo>
                  <a:lnTo>
                    <a:pt x="3747089" y="95368"/>
                  </a:lnTo>
                  <a:lnTo>
                    <a:pt x="3712010" y="67702"/>
                  </a:lnTo>
                  <a:lnTo>
                    <a:pt x="3673755" y="44272"/>
                  </a:lnTo>
                  <a:lnTo>
                    <a:pt x="3632679" y="25434"/>
                  </a:lnTo>
                  <a:lnTo>
                    <a:pt x="3589134" y="11539"/>
                  </a:lnTo>
                  <a:lnTo>
                    <a:pt x="3543475" y="2943"/>
                  </a:lnTo>
                  <a:lnTo>
                    <a:pt x="3496055" y="0"/>
                  </a:lnTo>
                  <a:close/>
                </a:path>
              </a:pathLst>
            </a:custGeom>
            <a:solidFill>
              <a:srgbClr val="52A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027676" y="6455156"/>
              <a:ext cx="3877310" cy="2260600"/>
            </a:xfrm>
            <a:custGeom>
              <a:avLst/>
              <a:gdLst/>
              <a:ahLst/>
              <a:cxnLst/>
              <a:rect l="l" t="t" r="r" b="b"/>
              <a:pathLst>
                <a:path w="3877309" h="2260600">
                  <a:moveTo>
                    <a:pt x="3611245" y="2247900"/>
                  </a:moveTo>
                  <a:lnTo>
                    <a:pt x="265811" y="2247900"/>
                  </a:lnTo>
                  <a:lnTo>
                    <a:pt x="283718" y="2260600"/>
                  </a:lnTo>
                  <a:lnTo>
                    <a:pt x="3593338" y="2260600"/>
                  </a:lnTo>
                  <a:lnTo>
                    <a:pt x="3611245" y="2247900"/>
                  </a:lnTo>
                  <a:close/>
                </a:path>
                <a:path w="3877309" h="2260600">
                  <a:moveTo>
                    <a:pt x="269366" y="2235200"/>
                  </a:moveTo>
                  <a:lnTo>
                    <a:pt x="231012" y="2235200"/>
                  </a:lnTo>
                  <a:lnTo>
                    <a:pt x="248158" y="2247900"/>
                  </a:lnTo>
                  <a:lnTo>
                    <a:pt x="286638" y="2247900"/>
                  </a:lnTo>
                  <a:lnTo>
                    <a:pt x="269366" y="2235200"/>
                  </a:lnTo>
                  <a:close/>
                </a:path>
                <a:path w="3877309" h="2260600">
                  <a:moveTo>
                    <a:pt x="3646043" y="2235200"/>
                  </a:moveTo>
                  <a:lnTo>
                    <a:pt x="3607307" y="2235200"/>
                  </a:lnTo>
                  <a:lnTo>
                    <a:pt x="3589781" y="2247900"/>
                  </a:lnTo>
                  <a:lnTo>
                    <a:pt x="3628771" y="2247900"/>
                  </a:lnTo>
                  <a:lnTo>
                    <a:pt x="3646043" y="2235200"/>
                  </a:lnTo>
                  <a:close/>
                </a:path>
                <a:path w="3877309" h="2260600">
                  <a:moveTo>
                    <a:pt x="188468" y="2197100"/>
                  </a:moveTo>
                  <a:lnTo>
                    <a:pt x="166750" y="2197100"/>
                  </a:lnTo>
                  <a:lnTo>
                    <a:pt x="182118" y="2209800"/>
                  </a:lnTo>
                  <a:lnTo>
                    <a:pt x="197993" y="2222500"/>
                  </a:lnTo>
                  <a:lnTo>
                    <a:pt x="214249" y="2235200"/>
                  </a:lnTo>
                  <a:lnTo>
                    <a:pt x="252222" y="2235200"/>
                  </a:lnTo>
                  <a:lnTo>
                    <a:pt x="235712" y="2222500"/>
                  </a:lnTo>
                  <a:lnTo>
                    <a:pt x="219583" y="2222500"/>
                  </a:lnTo>
                  <a:lnTo>
                    <a:pt x="203835" y="2209800"/>
                  </a:lnTo>
                  <a:lnTo>
                    <a:pt x="188468" y="2197100"/>
                  </a:lnTo>
                  <a:close/>
                </a:path>
                <a:path w="3877309" h="2260600">
                  <a:moveTo>
                    <a:pt x="3710304" y="2197100"/>
                  </a:moveTo>
                  <a:lnTo>
                    <a:pt x="3688079" y="2197100"/>
                  </a:lnTo>
                  <a:lnTo>
                    <a:pt x="3672713" y="2209800"/>
                  </a:lnTo>
                  <a:lnTo>
                    <a:pt x="3656965" y="2222500"/>
                  </a:lnTo>
                  <a:lnTo>
                    <a:pt x="3640835" y="2222500"/>
                  </a:lnTo>
                  <a:lnTo>
                    <a:pt x="3624199" y="2235200"/>
                  </a:lnTo>
                  <a:lnTo>
                    <a:pt x="3662679" y="2235200"/>
                  </a:lnTo>
                  <a:lnTo>
                    <a:pt x="3679063" y="2222500"/>
                  </a:lnTo>
                  <a:lnTo>
                    <a:pt x="3694938" y="2209800"/>
                  </a:lnTo>
                  <a:lnTo>
                    <a:pt x="3710304" y="2197100"/>
                  </a:lnTo>
                  <a:close/>
                </a:path>
                <a:path w="3877309" h="2260600">
                  <a:moveTo>
                    <a:pt x="159765" y="76200"/>
                  </a:moveTo>
                  <a:lnTo>
                    <a:pt x="137668" y="76200"/>
                  </a:lnTo>
                  <a:lnTo>
                    <a:pt x="123951" y="88900"/>
                  </a:lnTo>
                  <a:lnTo>
                    <a:pt x="110744" y="101600"/>
                  </a:lnTo>
                  <a:lnTo>
                    <a:pt x="98298" y="114300"/>
                  </a:lnTo>
                  <a:lnTo>
                    <a:pt x="86360" y="139700"/>
                  </a:lnTo>
                  <a:lnTo>
                    <a:pt x="75184" y="152400"/>
                  </a:lnTo>
                  <a:lnTo>
                    <a:pt x="64515" y="165100"/>
                  </a:lnTo>
                  <a:lnTo>
                    <a:pt x="54737" y="177800"/>
                  </a:lnTo>
                  <a:lnTo>
                    <a:pt x="45593" y="190500"/>
                  </a:lnTo>
                  <a:lnTo>
                    <a:pt x="37337" y="215900"/>
                  </a:lnTo>
                  <a:lnTo>
                    <a:pt x="29718" y="228600"/>
                  </a:lnTo>
                  <a:lnTo>
                    <a:pt x="22987" y="241300"/>
                  </a:lnTo>
                  <a:lnTo>
                    <a:pt x="17018" y="266700"/>
                  </a:lnTo>
                  <a:lnTo>
                    <a:pt x="11937" y="279400"/>
                  </a:lnTo>
                  <a:lnTo>
                    <a:pt x="7747" y="292100"/>
                  </a:lnTo>
                  <a:lnTo>
                    <a:pt x="4318" y="317500"/>
                  </a:lnTo>
                  <a:lnTo>
                    <a:pt x="2032" y="330200"/>
                  </a:lnTo>
                  <a:lnTo>
                    <a:pt x="508" y="355600"/>
                  </a:lnTo>
                  <a:lnTo>
                    <a:pt x="0" y="368300"/>
                  </a:lnTo>
                  <a:lnTo>
                    <a:pt x="0" y="1892300"/>
                  </a:lnTo>
                  <a:lnTo>
                    <a:pt x="508" y="1905000"/>
                  </a:lnTo>
                  <a:lnTo>
                    <a:pt x="1904" y="1930400"/>
                  </a:lnTo>
                  <a:lnTo>
                    <a:pt x="4318" y="1943100"/>
                  </a:lnTo>
                  <a:lnTo>
                    <a:pt x="7747" y="1968500"/>
                  </a:lnTo>
                  <a:lnTo>
                    <a:pt x="11937" y="1981200"/>
                  </a:lnTo>
                  <a:lnTo>
                    <a:pt x="17018" y="2006600"/>
                  </a:lnTo>
                  <a:lnTo>
                    <a:pt x="22987" y="2019300"/>
                  </a:lnTo>
                  <a:lnTo>
                    <a:pt x="29718" y="2032000"/>
                  </a:lnTo>
                  <a:lnTo>
                    <a:pt x="37337" y="2057400"/>
                  </a:lnTo>
                  <a:lnTo>
                    <a:pt x="45593" y="2070100"/>
                  </a:lnTo>
                  <a:lnTo>
                    <a:pt x="54737" y="2082800"/>
                  </a:lnTo>
                  <a:lnTo>
                    <a:pt x="64515" y="2095500"/>
                  </a:lnTo>
                  <a:lnTo>
                    <a:pt x="75184" y="2120900"/>
                  </a:lnTo>
                  <a:lnTo>
                    <a:pt x="110744" y="2159000"/>
                  </a:lnTo>
                  <a:lnTo>
                    <a:pt x="151891" y="2197100"/>
                  </a:lnTo>
                  <a:lnTo>
                    <a:pt x="173609" y="2197100"/>
                  </a:lnTo>
                  <a:lnTo>
                    <a:pt x="159258" y="2184400"/>
                  </a:lnTo>
                  <a:lnTo>
                    <a:pt x="145541" y="2171700"/>
                  </a:lnTo>
                  <a:lnTo>
                    <a:pt x="107569" y="2133600"/>
                  </a:lnTo>
                  <a:lnTo>
                    <a:pt x="74929" y="2095500"/>
                  </a:lnTo>
                  <a:lnTo>
                    <a:pt x="56641" y="2057400"/>
                  </a:lnTo>
                  <a:lnTo>
                    <a:pt x="48640" y="2044700"/>
                  </a:lnTo>
                  <a:lnTo>
                    <a:pt x="41275" y="2032000"/>
                  </a:lnTo>
                  <a:lnTo>
                    <a:pt x="34798" y="2019300"/>
                  </a:lnTo>
                  <a:lnTo>
                    <a:pt x="29083" y="1993900"/>
                  </a:lnTo>
                  <a:lnTo>
                    <a:pt x="24129" y="1981200"/>
                  </a:lnTo>
                  <a:lnTo>
                    <a:pt x="20065" y="1955800"/>
                  </a:lnTo>
                  <a:lnTo>
                    <a:pt x="16890" y="1943100"/>
                  </a:lnTo>
                  <a:lnTo>
                    <a:pt x="14477" y="1930400"/>
                  </a:lnTo>
                  <a:lnTo>
                    <a:pt x="13081" y="1905000"/>
                  </a:lnTo>
                  <a:lnTo>
                    <a:pt x="12700" y="1892300"/>
                  </a:lnTo>
                  <a:lnTo>
                    <a:pt x="12700" y="368300"/>
                  </a:lnTo>
                  <a:lnTo>
                    <a:pt x="13208" y="355600"/>
                  </a:lnTo>
                  <a:lnTo>
                    <a:pt x="14604" y="342900"/>
                  </a:lnTo>
                  <a:lnTo>
                    <a:pt x="17018" y="317500"/>
                  </a:lnTo>
                  <a:lnTo>
                    <a:pt x="20193" y="304800"/>
                  </a:lnTo>
                  <a:lnTo>
                    <a:pt x="24257" y="279400"/>
                  </a:lnTo>
                  <a:lnTo>
                    <a:pt x="29210" y="266700"/>
                  </a:lnTo>
                  <a:lnTo>
                    <a:pt x="35051" y="254000"/>
                  </a:lnTo>
                  <a:lnTo>
                    <a:pt x="41528" y="228600"/>
                  </a:lnTo>
                  <a:lnTo>
                    <a:pt x="48895" y="215900"/>
                  </a:lnTo>
                  <a:lnTo>
                    <a:pt x="56896" y="203200"/>
                  </a:lnTo>
                  <a:lnTo>
                    <a:pt x="65786" y="190500"/>
                  </a:lnTo>
                  <a:lnTo>
                    <a:pt x="75311" y="165100"/>
                  </a:lnTo>
                  <a:lnTo>
                    <a:pt x="107950" y="127000"/>
                  </a:lnTo>
                  <a:lnTo>
                    <a:pt x="145923" y="88900"/>
                  </a:lnTo>
                  <a:lnTo>
                    <a:pt x="159765" y="76200"/>
                  </a:lnTo>
                  <a:close/>
                </a:path>
                <a:path w="3877309" h="2260600">
                  <a:moveTo>
                    <a:pt x="3739388" y="76200"/>
                  </a:moveTo>
                  <a:lnTo>
                    <a:pt x="3717798" y="76200"/>
                  </a:lnTo>
                  <a:lnTo>
                    <a:pt x="3731514" y="88900"/>
                  </a:lnTo>
                  <a:lnTo>
                    <a:pt x="3744849" y="101600"/>
                  </a:lnTo>
                  <a:lnTo>
                    <a:pt x="3781044" y="139700"/>
                  </a:lnTo>
                  <a:lnTo>
                    <a:pt x="3811651" y="190500"/>
                  </a:lnTo>
                  <a:lnTo>
                    <a:pt x="3820414" y="203200"/>
                  </a:lnTo>
                  <a:lnTo>
                    <a:pt x="3828415" y="215900"/>
                  </a:lnTo>
                  <a:lnTo>
                    <a:pt x="3835780" y="228600"/>
                  </a:lnTo>
                  <a:lnTo>
                    <a:pt x="3842257" y="254000"/>
                  </a:lnTo>
                  <a:lnTo>
                    <a:pt x="3847973" y="266700"/>
                  </a:lnTo>
                  <a:lnTo>
                    <a:pt x="3852926" y="279400"/>
                  </a:lnTo>
                  <a:lnTo>
                    <a:pt x="3856990" y="304800"/>
                  </a:lnTo>
                  <a:lnTo>
                    <a:pt x="3860165" y="317500"/>
                  </a:lnTo>
                  <a:lnTo>
                    <a:pt x="3862451" y="342900"/>
                  </a:lnTo>
                  <a:lnTo>
                    <a:pt x="3863975" y="355600"/>
                  </a:lnTo>
                  <a:lnTo>
                    <a:pt x="3864355" y="381000"/>
                  </a:lnTo>
                  <a:lnTo>
                    <a:pt x="3864355" y="1892300"/>
                  </a:lnTo>
                  <a:lnTo>
                    <a:pt x="3863848" y="1905000"/>
                  </a:lnTo>
                  <a:lnTo>
                    <a:pt x="3862451" y="1930400"/>
                  </a:lnTo>
                  <a:lnTo>
                    <a:pt x="3860038" y="1943100"/>
                  </a:lnTo>
                  <a:lnTo>
                    <a:pt x="3856863" y="1968500"/>
                  </a:lnTo>
                  <a:lnTo>
                    <a:pt x="3852799" y="1981200"/>
                  </a:lnTo>
                  <a:lnTo>
                    <a:pt x="3847846" y="1993900"/>
                  </a:lnTo>
                  <a:lnTo>
                    <a:pt x="3842004" y="2019300"/>
                  </a:lnTo>
                  <a:lnTo>
                    <a:pt x="3835527" y="2032000"/>
                  </a:lnTo>
                  <a:lnTo>
                    <a:pt x="3828160" y="2044700"/>
                  </a:lnTo>
                  <a:lnTo>
                    <a:pt x="3820159" y="2057400"/>
                  </a:lnTo>
                  <a:lnTo>
                    <a:pt x="3811270" y="2082800"/>
                  </a:lnTo>
                  <a:lnTo>
                    <a:pt x="3780663" y="2120900"/>
                  </a:lnTo>
                  <a:lnTo>
                    <a:pt x="3744341" y="2159000"/>
                  </a:lnTo>
                  <a:lnTo>
                    <a:pt x="3702939" y="2197100"/>
                  </a:lnTo>
                  <a:lnTo>
                    <a:pt x="3725164" y="2197100"/>
                  </a:lnTo>
                  <a:lnTo>
                    <a:pt x="3766312" y="2159000"/>
                  </a:lnTo>
                  <a:lnTo>
                    <a:pt x="3801872" y="2120900"/>
                  </a:lnTo>
                  <a:lnTo>
                    <a:pt x="3812413" y="2095500"/>
                  </a:lnTo>
                  <a:lnTo>
                    <a:pt x="3822319" y="2082800"/>
                  </a:lnTo>
                  <a:lnTo>
                    <a:pt x="3831463" y="2070100"/>
                  </a:lnTo>
                  <a:lnTo>
                    <a:pt x="3839718" y="2057400"/>
                  </a:lnTo>
                  <a:lnTo>
                    <a:pt x="3847338" y="2032000"/>
                  </a:lnTo>
                  <a:lnTo>
                    <a:pt x="3854069" y="2019300"/>
                  </a:lnTo>
                  <a:lnTo>
                    <a:pt x="3860038" y="2006600"/>
                  </a:lnTo>
                  <a:lnTo>
                    <a:pt x="3865118" y="1981200"/>
                  </a:lnTo>
                  <a:lnTo>
                    <a:pt x="3869308" y="1968500"/>
                  </a:lnTo>
                  <a:lnTo>
                    <a:pt x="3872610" y="1943100"/>
                  </a:lnTo>
                  <a:lnTo>
                    <a:pt x="3875024" y="1930400"/>
                  </a:lnTo>
                  <a:lnTo>
                    <a:pt x="3876548" y="1905000"/>
                  </a:lnTo>
                  <a:lnTo>
                    <a:pt x="3877055" y="1892300"/>
                  </a:lnTo>
                  <a:lnTo>
                    <a:pt x="3877055" y="368300"/>
                  </a:lnTo>
                  <a:lnTo>
                    <a:pt x="3876548" y="355600"/>
                  </a:lnTo>
                  <a:lnTo>
                    <a:pt x="3875024" y="330200"/>
                  </a:lnTo>
                  <a:lnTo>
                    <a:pt x="3872610" y="317500"/>
                  </a:lnTo>
                  <a:lnTo>
                    <a:pt x="3869308" y="292100"/>
                  </a:lnTo>
                  <a:lnTo>
                    <a:pt x="3865118" y="279400"/>
                  </a:lnTo>
                  <a:lnTo>
                    <a:pt x="3860038" y="266700"/>
                  </a:lnTo>
                  <a:lnTo>
                    <a:pt x="3854069" y="241300"/>
                  </a:lnTo>
                  <a:lnTo>
                    <a:pt x="3847338" y="228600"/>
                  </a:lnTo>
                  <a:lnTo>
                    <a:pt x="3839718" y="215900"/>
                  </a:lnTo>
                  <a:lnTo>
                    <a:pt x="3831463" y="190500"/>
                  </a:lnTo>
                  <a:lnTo>
                    <a:pt x="3822319" y="177800"/>
                  </a:lnTo>
                  <a:lnTo>
                    <a:pt x="3812413" y="165100"/>
                  </a:lnTo>
                  <a:lnTo>
                    <a:pt x="3801872" y="152400"/>
                  </a:lnTo>
                  <a:lnTo>
                    <a:pt x="3790696" y="139700"/>
                  </a:lnTo>
                  <a:lnTo>
                    <a:pt x="3778757" y="114300"/>
                  </a:lnTo>
                  <a:lnTo>
                    <a:pt x="3766312" y="101600"/>
                  </a:lnTo>
                  <a:lnTo>
                    <a:pt x="3753104" y="88900"/>
                  </a:lnTo>
                  <a:lnTo>
                    <a:pt x="3739388" y="76200"/>
                  </a:lnTo>
                  <a:close/>
                </a:path>
                <a:path w="3877309" h="2260600">
                  <a:moveTo>
                    <a:pt x="252857" y="25400"/>
                  </a:moveTo>
                  <a:lnTo>
                    <a:pt x="231012" y="25400"/>
                  </a:lnTo>
                  <a:lnTo>
                    <a:pt x="214249" y="38100"/>
                  </a:lnTo>
                  <a:lnTo>
                    <a:pt x="197993" y="38100"/>
                  </a:lnTo>
                  <a:lnTo>
                    <a:pt x="182118" y="50800"/>
                  </a:lnTo>
                  <a:lnTo>
                    <a:pt x="166750" y="63500"/>
                  </a:lnTo>
                  <a:lnTo>
                    <a:pt x="151891" y="76200"/>
                  </a:lnTo>
                  <a:lnTo>
                    <a:pt x="174116" y="76200"/>
                  </a:lnTo>
                  <a:lnTo>
                    <a:pt x="188975" y="63500"/>
                  </a:lnTo>
                  <a:lnTo>
                    <a:pt x="204343" y="50800"/>
                  </a:lnTo>
                  <a:lnTo>
                    <a:pt x="220090" y="50800"/>
                  </a:lnTo>
                  <a:lnTo>
                    <a:pt x="236347" y="38100"/>
                  </a:lnTo>
                  <a:lnTo>
                    <a:pt x="252857" y="25400"/>
                  </a:lnTo>
                  <a:close/>
                </a:path>
                <a:path w="3877309" h="2260600">
                  <a:moveTo>
                    <a:pt x="3646043" y="25400"/>
                  </a:moveTo>
                  <a:lnTo>
                    <a:pt x="3624833" y="25400"/>
                  </a:lnTo>
                  <a:lnTo>
                    <a:pt x="3641471" y="38100"/>
                  </a:lnTo>
                  <a:lnTo>
                    <a:pt x="3657600" y="50800"/>
                  </a:lnTo>
                  <a:lnTo>
                    <a:pt x="3673348" y="50800"/>
                  </a:lnTo>
                  <a:lnTo>
                    <a:pt x="3688588" y="63500"/>
                  </a:lnTo>
                  <a:lnTo>
                    <a:pt x="3703320" y="76200"/>
                  </a:lnTo>
                  <a:lnTo>
                    <a:pt x="3725164" y="76200"/>
                  </a:lnTo>
                  <a:lnTo>
                    <a:pt x="3710304" y="63500"/>
                  </a:lnTo>
                  <a:lnTo>
                    <a:pt x="3694938" y="50800"/>
                  </a:lnTo>
                  <a:lnTo>
                    <a:pt x="3679063" y="38100"/>
                  </a:lnTo>
                  <a:lnTo>
                    <a:pt x="3662806" y="38100"/>
                  </a:lnTo>
                  <a:lnTo>
                    <a:pt x="3646043" y="25400"/>
                  </a:lnTo>
                  <a:close/>
                </a:path>
                <a:path w="3877309" h="2260600">
                  <a:moveTo>
                    <a:pt x="304926" y="12700"/>
                  </a:moveTo>
                  <a:lnTo>
                    <a:pt x="265811" y="12700"/>
                  </a:lnTo>
                  <a:lnTo>
                    <a:pt x="248158" y="25400"/>
                  </a:lnTo>
                  <a:lnTo>
                    <a:pt x="287147" y="25400"/>
                  </a:lnTo>
                  <a:lnTo>
                    <a:pt x="304926" y="12700"/>
                  </a:lnTo>
                  <a:close/>
                </a:path>
                <a:path w="3877309" h="2260600">
                  <a:moveTo>
                    <a:pt x="3611245" y="12700"/>
                  </a:moveTo>
                  <a:lnTo>
                    <a:pt x="3572764" y="12700"/>
                  </a:lnTo>
                  <a:lnTo>
                    <a:pt x="3590417" y="25400"/>
                  </a:lnTo>
                  <a:lnTo>
                    <a:pt x="3628771" y="25400"/>
                  </a:lnTo>
                  <a:lnTo>
                    <a:pt x="3611245" y="12700"/>
                  </a:lnTo>
                  <a:close/>
                </a:path>
                <a:path w="3877309" h="2260600">
                  <a:moveTo>
                    <a:pt x="3575050" y="0"/>
                  </a:moveTo>
                  <a:lnTo>
                    <a:pt x="302006" y="0"/>
                  </a:lnTo>
                  <a:lnTo>
                    <a:pt x="283718" y="12700"/>
                  </a:lnTo>
                  <a:lnTo>
                    <a:pt x="3593338" y="12700"/>
                  </a:lnTo>
                  <a:lnTo>
                    <a:pt x="3575050" y="0"/>
                  </a:lnTo>
                  <a:close/>
                </a:path>
              </a:pathLst>
            </a:custGeom>
            <a:solidFill>
              <a:srgbClr val="3A7E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375528" y="6848347"/>
            <a:ext cx="3284220" cy="185102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algn="ctr">
              <a:lnSpc>
                <a:spcPct val="101200"/>
              </a:lnSpc>
              <a:spcBef>
                <a:spcPts val="65"/>
              </a:spcBef>
            </a:pPr>
            <a:r>
              <a:rPr sz="2400" spc="-70" dirty="0">
                <a:solidFill>
                  <a:srgbClr val="FFFFFF"/>
                </a:solidFill>
                <a:latin typeface="Trebuchet MS"/>
                <a:cs typeface="Trebuchet MS"/>
              </a:rPr>
              <a:t>Suppo</a:t>
            </a:r>
            <a:r>
              <a:rPr sz="2400" spc="-1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400" spc="-160" dirty="0">
                <a:solidFill>
                  <a:srgbClr val="FFFFFF"/>
                </a:solidFill>
                <a:latin typeface="Trebuchet MS"/>
                <a:cs typeface="Trebuchet MS"/>
              </a:rPr>
              <a:t>ti</a:t>
            </a:r>
            <a:r>
              <a:rPr sz="2400" spc="-150" dirty="0">
                <a:solidFill>
                  <a:srgbClr val="FFFFFF"/>
                </a:solidFill>
                <a:latin typeface="Trebuchet MS"/>
                <a:cs typeface="Trebuchet MS"/>
              </a:rPr>
              <a:t>ng</a:t>
            </a:r>
            <a:r>
              <a:rPr sz="24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FFFFFF"/>
                </a:solidFill>
                <a:latin typeface="Trebuchet MS"/>
                <a:cs typeface="Trebuchet MS"/>
              </a:rPr>
              <a:t>stud</a:t>
            </a:r>
            <a:r>
              <a:rPr sz="2400" spc="-13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400" spc="-105" dirty="0">
                <a:solidFill>
                  <a:srgbClr val="FFFFFF"/>
                </a:solidFill>
                <a:latin typeface="Trebuchet MS"/>
                <a:cs typeface="Trebuchet MS"/>
              </a:rPr>
              <a:t>nts</a:t>
            </a:r>
            <a:r>
              <a:rPr sz="24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10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400" spc="-18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24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FFFFFF"/>
                </a:solidFill>
                <a:latin typeface="Trebuchet MS"/>
                <a:cs typeface="Trebuchet MS"/>
              </a:rPr>
              <a:t>the  </a:t>
            </a:r>
            <a:r>
              <a:rPr sz="2400" spc="26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2400" spc="-125" dirty="0">
                <a:solidFill>
                  <a:srgbClr val="FFFFFF"/>
                </a:solidFill>
                <a:latin typeface="Trebuchet MS"/>
                <a:cs typeface="Trebuchet MS"/>
              </a:rPr>
              <a:t>ollege</a:t>
            </a:r>
            <a:r>
              <a:rPr sz="24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130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2400" spc="-2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Trebuchet MS"/>
                <a:cs typeface="Trebuchet MS"/>
              </a:rPr>
              <a:t>Ar</a:t>
            </a:r>
            <a:r>
              <a:rPr sz="2400" spc="-170" dirty="0">
                <a:solidFill>
                  <a:srgbClr val="FFFFFF"/>
                </a:solidFill>
                <a:latin typeface="Trebuchet MS"/>
                <a:cs typeface="Trebuchet MS"/>
              </a:rPr>
              <a:t>ts,  </a:t>
            </a:r>
            <a:r>
              <a:rPr sz="2400" spc="-135" dirty="0">
                <a:solidFill>
                  <a:srgbClr val="FFFFFF"/>
                </a:solidFill>
                <a:latin typeface="Trebuchet MS"/>
                <a:cs typeface="Trebuchet MS"/>
              </a:rPr>
              <a:t>Humanities,</a:t>
            </a:r>
            <a:r>
              <a:rPr sz="2400" spc="-3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155" dirty="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sz="24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FFFFFF"/>
                </a:solidFill>
                <a:latin typeface="Trebuchet MS"/>
                <a:cs typeface="Trebuchet MS"/>
              </a:rPr>
              <a:t>Social  </a:t>
            </a:r>
            <a:r>
              <a:rPr sz="2400" spc="-95" dirty="0">
                <a:solidFill>
                  <a:srgbClr val="FFFFFF"/>
                </a:solidFill>
                <a:latin typeface="Trebuchet MS"/>
                <a:cs typeface="Trebuchet MS"/>
              </a:rPr>
              <a:t>Sc</a:t>
            </a:r>
            <a:r>
              <a:rPr sz="2400" spc="-145" dirty="0">
                <a:solidFill>
                  <a:srgbClr val="FFFFFF"/>
                </a:solidFill>
                <a:latin typeface="Trebuchet MS"/>
                <a:cs typeface="Trebuchet MS"/>
              </a:rPr>
              <a:t>ienc</a:t>
            </a:r>
            <a:r>
              <a:rPr sz="2400" spc="-190" dirty="0">
                <a:solidFill>
                  <a:srgbClr val="FFFFFF"/>
                </a:solidFill>
                <a:latin typeface="Trebuchet MS"/>
                <a:cs typeface="Trebuchet MS"/>
              </a:rPr>
              <a:t>es,</a:t>
            </a:r>
            <a:r>
              <a:rPr sz="2400" spc="-3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155" dirty="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sz="24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55" dirty="0">
                <a:solidFill>
                  <a:srgbClr val="FFFFFF"/>
                </a:solidFill>
                <a:latin typeface="Trebuchet MS"/>
                <a:cs typeface="Trebuchet MS"/>
              </a:rPr>
              <a:t>Lombardo College of </a:t>
            </a:r>
            <a:r>
              <a:rPr sz="2400" spc="-100" dirty="0">
                <a:solidFill>
                  <a:srgbClr val="FFFFFF"/>
                </a:solidFill>
                <a:latin typeface="Trebuchet MS"/>
                <a:cs typeface="Trebuchet MS"/>
              </a:rPr>
              <a:t>Busin</a:t>
            </a:r>
            <a:r>
              <a:rPr sz="2400" spc="-1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400" spc="-50" dirty="0">
                <a:solidFill>
                  <a:srgbClr val="FFFFFF"/>
                </a:solidFill>
                <a:latin typeface="Trebuchet MS"/>
                <a:cs typeface="Trebuchet MS"/>
              </a:rPr>
              <a:t>ss</a:t>
            </a:r>
            <a:endParaRPr sz="2400" dirty="0">
              <a:latin typeface="Trebuchet MS"/>
              <a:cs typeface="Trebuchet MS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200911" y="9069323"/>
            <a:ext cx="3750945" cy="2646045"/>
            <a:chOff x="1200911" y="9069323"/>
            <a:chExt cx="3750945" cy="2646045"/>
          </a:xfrm>
        </p:grpSpPr>
        <p:sp>
          <p:nvSpPr>
            <p:cNvPr id="25" name="object 25"/>
            <p:cNvSpPr/>
            <p:nvPr/>
          </p:nvSpPr>
          <p:spPr>
            <a:xfrm>
              <a:off x="1202435" y="9069323"/>
              <a:ext cx="3747770" cy="2644140"/>
            </a:xfrm>
            <a:custGeom>
              <a:avLst/>
              <a:gdLst/>
              <a:ahLst/>
              <a:cxnLst/>
              <a:rect l="l" t="t" r="r" b="b"/>
              <a:pathLst>
                <a:path w="3747770" h="2644140">
                  <a:moveTo>
                    <a:pt x="3306826" y="0"/>
                  </a:moveTo>
                  <a:lnTo>
                    <a:pt x="440689" y="0"/>
                  </a:lnTo>
                  <a:lnTo>
                    <a:pt x="392681" y="2586"/>
                  </a:lnTo>
                  <a:lnTo>
                    <a:pt x="346167" y="10166"/>
                  </a:lnTo>
                  <a:lnTo>
                    <a:pt x="301418" y="22471"/>
                  </a:lnTo>
                  <a:lnTo>
                    <a:pt x="258702" y="39232"/>
                  </a:lnTo>
                  <a:lnTo>
                    <a:pt x="218289" y="60179"/>
                  </a:lnTo>
                  <a:lnTo>
                    <a:pt x="180447" y="85043"/>
                  </a:lnTo>
                  <a:lnTo>
                    <a:pt x="145446" y="113555"/>
                  </a:lnTo>
                  <a:lnTo>
                    <a:pt x="113555" y="145446"/>
                  </a:lnTo>
                  <a:lnTo>
                    <a:pt x="85043" y="180447"/>
                  </a:lnTo>
                  <a:lnTo>
                    <a:pt x="60179" y="218289"/>
                  </a:lnTo>
                  <a:lnTo>
                    <a:pt x="39232" y="258702"/>
                  </a:lnTo>
                  <a:lnTo>
                    <a:pt x="22471" y="301418"/>
                  </a:lnTo>
                  <a:lnTo>
                    <a:pt x="10166" y="346167"/>
                  </a:lnTo>
                  <a:lnTo>
                    <a:pt x="2586" y="392681"/>
                  </a:lnTo>
                  <a:lnTo>
                    <a:pt x="0" y="440689"/>
                  </a:lnTo>
                  <a:lnTo>
                    <a:pt x="0" y="2203450"/>
                  </a:lnTo>
                  <a:lnTo>
                    <a:pt x="2586" y="2251480"/>
                  </a:lnTo>
                  <a:lnTo>
                    <a:pt x="10166" y="2298010"/>
                  </a:lnTo>
                  <a:lnTo>
                    <a:pt x="22471" y="2342770"/>
                  </a:lnTo>
                  <a:lnTo>
                    <a:pt x="39232" y="2385491"/>
                  </a:lnTo>
                  <a:lnTo>
                    <a:pt x="60179" y="2425906"/>
                  </a:lnTo>
                  <a:lnTo>
                    <a:pt x="85043" y="2463747"/>
                  </a:lnTo>
                  <a:lnTo>
                    <a:pt x="113555" y="2498743"/>
                  </a:lnTo>
                  <a:lnTo>
                    <a:pt x="145446" y="2530628"/>
                  </a:lnTo>
                  <a:lnTo>
                    <a:pt x="180447" y="2559133"/>
                  </a:lnTo>
                  <a:lnTo>
                    <a:pt x="218289" y="2583989"/>
                  </a:lnTo>
                  <a:lnTo>
                    <a:pt x="258702" y="2604927"/>
                  </a:lnTo>
                  <a:lnTo>
                    <a:pt x="301418" y="2621680"/>
                  </a:lnTo>
                  <a:lnTo>
                    <a:pt x="346167" y="2633978"/>
                  </a:lnTo>
                  <a:lnTo>
                    <a:pt x="392681" y="2641554"/>
                  </a:lnTo>
                  <a:lnTo>
                    <a:pt x="440689" y="2644140"/>
                  </a:lnTo>
                  <a:lnTo>
                    <a:pt x="3306826" y="2644140"/>
                  </a:lnTo>
                  <a:lnTo>
                    <a:pt x="3354834" y="2641554"/>
                  </a:lnTo>
                  <a:lnTo>
                    <a:pt x="3401348" y="2633978"/>
                  </a:lnTo>
                  <a:lnTo>
                    <a:pt x="3446097" y="2621680"/>
                  </a:lnTo>
                  <a:lnTo>
                    <a:pt x="3488813" y="2604927"/>
                  </a:lnTo>
                  <a:lnTo>
                    <a:pt x="3529226" y="2583989"/>
                  </a:lnTo>
                  <a:lnTo>
                    <a:pt x="3567068" y="2559133"/>
                  </a:lnTo>
                  <a:lnTo>
                    <a:pt x="3602069" y="2530628"/>
                  </a:lnTo>
                  <a:lnTo>
                    <a:pt x="3633960" y="2498743"/>
                  </a:lnTo>
                  <a:lnTo>
                    <a:pt x="3662472" y="2463747"/>
                  </a:lnTo>
                  <a:lnTo>
                    <a:pt x="3687336" y="2425906"/>
                  </a:lnTo>
                  <a:lnTo>
                    <a:pt x="3708283" y="2385491"/>
                  </a:lnTo>
                  <a:lnTo>
                    <a:pt x="3725044" y="2342770"/>
                  </a:lnTo>
                  <a:lnTo>
                    <a:pt x="3737349" y="2298010"/>
                  </a:lnTo>
                  <a:lnTo>
                    <a:pt x="3744929" y="2251480"/>
                  </a:lnTo>
                  <a:lnTo>
                    <a:pt x="3747516" y="2203450"/>
                  </a:lnTo>
                  <a:lnTo>
                    <a:pt x="3747516" y="440689"/>
                  </a:lnTo>
                  <a:lnTo>
                    <a:pt x="3744929" y="392681"/>
                  </a:lnTo>
                  <a:lnTo>
                    <a:pt x="3737349" y="346167"/>
                  </a:lnTo>
                  <a:lnTo>
                    <a:pt x="3725044" y="301418"/>
                  </a:lnTo>
                  <a:lnTo>
                    <a:pt x="3708283" y="258702"/>
                  </a:lnTo>
                  <a:lnTo>
                    <a:pt x="3687336" y="218289"/>
                  </a:lnTo>
                  <a:lnTo>
                    <a:pt x="3662472" y="180447"/>
                  </a:lnTo>
                  <a:lnTo>
                    <a:pt x="3633960" y="145446"/>
                  </a:lnTo>
                  <a:lnTo>
                    <a:pt x="3602069" y="113555"/>
                  </a:lnTo>
                  <a:lnTo>
                    <a:pt x="3567068" y="85043"/>
                  </a:lnTo>
                  <a:lnTo>
                    <a:pt x="3529226" y="60179"/>
                  </a:lnTo>
                  <a:lnTo>
                    <a:pt x="3488813" y="39232"/>
                  </a:lnTo>
                  <a:lnTo>
                    <a:pt x="3446097" y="22471"/>
                  </a:lnTo>
                  <a:lnTo>
                    <a:pt x="3401348" y="10166"/>
                  </a:lnTo>
                  <a:lnTo>
                    <a:pt x="3354834" y="2586"/>
                  </a:lnTo>
                  <a:lnTo>
                    <a:pt x="3306826" y="0"/>
                  </a:lnTo>
                  <a:close/>
                </a:path>
              </a:pathLst>
            </a:custGeom>
            <a:solidFill>
              <a:srgbClr val="52A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00911" y="9073514"/>
              <a:ext cx="3750945" cy="2641600"/>
            </a:xfrm>
            <a:custGeom>
              <a:avLst/>
              <a:gdLst/>
              <a:ahLst/>
              <a:cxnLst/>
              <a:rect l="l" t="t" r="r" b="b"/>
              <a:pathLst>
                <a:path w="3750945" h="2641600">
                  <a:moveTo>
                    <a:pt x="3419729" y="2628899"/>
                  </a:moveTo>
                  <a:lnTo>
                    <a:pt x="330834" y="2628899"/>
                  </a:lnTo>
                  <a:lnTo>
                    <a:pt x="352171" y="2641599"/>
                  </a:lnTo>
                  <a:lnTo>
                    <a:pt x="3398392" y="2641599"/>
                  </a:lnTo>
                  <a:lnTo>
                    <a:pt x="3419729" y="2628899"/>
                  </a:lnTo>
                  <a:close/>
                </a:path>
                <a:path w="3750945" h="2641600">
                  <a:moveTo>
                    <a:pt x="333756" y="2616199"/>
                  </a:moveTo>
                  <a:lnTo>
                    <a:pt x="289432" y="2616199"/>
                  </a:lnTo>
                  <a:lnTo>
                    <a:pt x="309879" y="2628899"/>
                  </a:lnTo>
                  <a:lnTo>
                    <a:pt x="354456" y="2628899"/>
                  </a:lnTo>
                  <a:lnTo>
                    <a:pt x="333756" y="2616199"/>
                  </a:lnTo>
                  <a:close/>
                </a:path>
                <a:path w="3750945" h="2641600">
                  <a:moveTo>
                    <a:pt x="3461130" y="2616199"/>
                  </a:moveTo>
                  <a:lnTo>
                    <a:pt x="3416300" y="2616199"/>
                  </a:lnTo>
                  <a:lnTo>
                    <a:pt x="3395599" y="2628899"/>
                  </a:lnTo>
                  <a:lnTo>
                    <a:pt x="3440684" y="2628899"/>
                  </a:lnTo>
                  <a:lnTo>
                    <a:pt x="3461130" y="2616199"/>
                  </a:lnTo>
                  <a:close/>
                </a:path>
                <a:path w="3750945" h="2641600">
                  <a:moveTo>
                    <a:pt x="236600" y="2578099"/>
                  </a:moveTo>
                  <a:lnTo>
                    <a:pt x="212344" y="2578099"/>
                  </a:lnTo>
                  <a:lnTo>
                    <a:pt x="230885" y="2590799"/>
                  </a:lnTo>
                  <a:lnTo>
                    <a:pt x="249935" y="2603499"/>
                  </a:lnTo>
                  <a:lnTo>
                    <a:pt x="269494" y="2616199"/>
                  </a:lnTo>
                  <a:lnTo>
                    <a:pt x="313435" y="2616199"/>
                  </a:lnTo>
                  <a:lnTo>
                    <a:pt x="293497" y="2603499"/>
                  </a:lnTo>
                  <a:lnTo>
                    <a:pt x="274193" y="2603499"/>
                  </a:lnTo>
                  <a:lnTo>
                    <a:pt x="255143" y="2590799"/>
                  </a:lnTo>
                  <a:lnTo>
                    <a:pt x="236600" y="2578099"/>
                  </a:lnTo>
                  <a:close/>
                </a:path>
                <a:path w="3750945" h="2641600">
                  <a:moveTo>
                    <a:pt x="3538220" y="2578099"/>
                  </a:moveTo>
                  <a:lnTo>
                    <a:pt x="3513454" y="2578099"/>
                  </a:lnTo>
                  <a:lnTo>
                    <a:pt x="3494913" y="2590799"/>
                  </a:lnTo>
                  <a:lnTo>
                    <a:pt x="3475990" y="2603499"/>
                  </a:lnTo>
                  <a:lnTo>
                    <a:pt x="3456559" y="2603499"/>
                  </a:lnTo>
                  <a:lnTo>
                    <a:pt x="3436620" y="2616199"/>
                  </a:lnTo>
                  <a:lnTo>
                    <a:pt x="3481197" y="2616199"/>
                  </a:lnTo>
                  <a:lnTo>
                    <a:pt x="3500754" y="2603499"/>
                  </a:lnTo>
                  <a:lnTo>
                    <a:pt x="3519804" y="2590799"/>
                  </a:lnTo>
                  <a:lnTo>
                    <a:pt x="3538220" y="2578099"/>
                  </a:lnTo>
                  <a:close/>
                </a:path>
                <a:path w="3750945" h="2641600">
                  <a:moveTo>
                    <a:pt x="294131" y="38099"/>
                  </a:moveTo>
                  <a:lnTo>
                    <a:pt x="249809" y="38099"/>
                  </a:lnTo>
                  <a:lnTo>
                    <a:pt x="230885" y="50799"/>
                  </a:lnTo>
                  <a:lnTo>
                    <a:pt x="194437" y="76199"/>
                  </a:lnTo>
                  <a:lnTo>
                    <a:pt x="160528" y="101599"/>
                  </a:lnTo>
                  <a:lnTo>
                    <a:pt x="129285" y="126999"/>
                  </a:lnTo>
                  <a:lnTo>
                    <a:pt x="100710" y="165099"/>
                  </a:lnTo>
                  <a:lnTo>
                    <a:pt x="87629" y="177799"/>
                  </a:lnTo>
                  <a:lnTo>
                    <a:pt x="75310" y="190499"/>
                  </a:lnTo>
                  <a:lnTo>
                    <a:pt x="63906" y="215899"/>
                  </a:lnTo>
                  <a:lnTo>
                    <a:pt x="53238" y="228599"/>
                  </a:lnTo>
                  <a:lnTo>
                    <a:pt x="43522" y="253999"/>
                  </a:lnTo>
                  <a:lnTo>
                    <a:pt x="34671" y="266699"/>
                  </a:lnTo>
                  <a:lnTo>
                    <a:pt x="26758" y="292099"/>
                  </a:lnTo>
                  <a:lnTo>
                    <a:pt x="19812" y="304799"/>
                  </a:lnTo>
                  <a:lnTo>
                    <a:pt x="13906" y="330199"/>
                  </a:lnTo>
                  <a:lnTo>
                    <a:pt x="8953" y="355599"/>
                  </a:lnTo>
                  <a:lnTo>
                    <a:pt x="5041" y="368299"/>
                  </a:lnTo>
                  <a:lnTo>
                    <a:pt x="2285" y="393699"/>
                  </a:lnTo>
                  <a:lnTo>
                    <a:pt x="571" y="419099"/>
                  </a:lnTo>
                  <a:lnTo>
                    <a:pt x="0" y="444499"/>
                  </a:lnTo>
                  <a:lnTo>
                    <a:pt x="0" y="2209799"/>
                  </a:lnTo>
                  <a:lnTo>
                    <a:pt x="571" y="2235199"/>
                  </a:lnTo>
                  <a:lnTo>
                    <a:pt x="2285" y="2247899"/>
                  </a:lnTo>
                  <a:lnTo>
                    <a:pt x="5041" y="2273299"/>
                  </a:lnTo>
                  <a:lnTo>
                    <a:pt x="8953" y="2298699"/>
                  </a:lnTo>
                  <a:lnTo>
                    <a:pt x="13906" y="2311399"/>
                  </a:lnTo>
                  <a:lnTo>
                    <a:pt x="19812" y="2336799"/>
                  </a:lnTo>
                  <a:lnTo>
                    <a:pt x="26758" y="2362199"/>
                  </a:lnTo>
                  <a:lnTo>
                    <a:pt x="34671" y="2374899"/>
                  </a:lnTo>
                  <a:lnTo>
                    <a:pt x="43522" y="2400299"/>
                  </a:lnTo>
                  <a:lnTo>
                    <a:pt x="53238" y="2412999"/>
                  </a:lnTo>
                  <a:lnTo>
                    <a:pt x="63906" y="2438399"/>
                  </a:lnTo>
                  <a:lnTo>
                    <a:pt x="75310" y="2451099"/>
                  </a:lnTo>
                  <a:lnTo>
                    <a:pt x="100710" y="2489199"/>
                  </a:lnTo>
                  <a:lnTo>
                    <a:pt x="129285" y="2514599"/>
                  </a:lnTo>
                  <a:lnTo>
                    <a:pt x="144525" y="2527299"/>
                  </a:lnTo>
                  <a:lnTo>
                    <a:pt x="160528" y="2552699"/>
                  </a:lnTo>
                  <a:lnTo>
                    <a:pt x="177165" y="2565399"/>
                  </a:lnTo>
                  <a:lnTo>
                    <a:pt x="194437" y="2578099"/>
                  </a:lnTo>
                  <a:lnTo>
                    <a:pt x="218694" y="2578099"/>
                  </a:lnTo>
                  <a:lnTo>
                    <a:pt x="201294" y="2565399"/>
                  </a:lnTo>
                  <a:lnTo>
                    <a:pt x="184531" y="2552699"/>
                  </a:lnTo>
                  <a:lnTo>
                    <a:pt x="168401" y="2539999"/>
                  </a:lnTo>
                  <a:lnTo>
                    <a:pt x="152781" y="2527299"/>
                  </a:lnTo>
                  <a:lnTo>
                    <a:pt x="138049" y="2514599"/>
                  </a:lnTo>
                  <a:lnTo>
                    <a:pt x="123825" y="2489199"/>
                  </a:lnTo>
                  <a:lnTo>
                    <a:pt x="110362" y="2476499"/>
                  </a:lnTo>
                  <a:lnTo>
                    <a:pt x="97662" y="2463799"/>
                  </a:lnTo>
                  <a:lnTo>
                    <a:pt x="85725" y="2451099"/>
                  </a:lnTo>
                  <a:lnTo>
                    <a:pt x="74675" y="2425699"/>
                  </a:lnTo>
                  <a:lnTo>
                    <a:pt x="64249" y="2412999"/>
                  </a:lnTo>
                  <a:lnTo>
                    <a:pt x="54838" y="2387599"/>
                  </a:lnTo>
                  <a:lnTo>
                    <a:pt x="46240" y="2374899"/>
                  </a:lnTo>
                  <a:lnTo>
                    <a:pt x="38569" y="2349499"/>
                  </a:lnTo>
                  <a:lnTo>
                    <a:pt x="31838" y="2336799"/>
                  </a:lnTo>
                  <a:lnTo>
                    <a:pt x="26123" y="2311399"/>
                  </a:lnTo>
                  <a:lnTo>
                    <a:pt x="21323" y="2298699"/>
                  </a:lnTo>
                  <a:lnTo>
                    <a:pt x="17551" y="2273299"/>
                  </a:lnTo>
                  <a:lnTo>
                    <a:pt x="14884" y="2247899"/>
                  </a:lnTo>
                  <a:lnTo>
                    <a:pt x="13233" y="2222499"/>
                  </a:lnTo>
                  <a:lnTo>
                    <a:pt x="12700" y="2209799"/>
                  </a:lnTo>
                  <a:lnTo>
                    <a:pt x="12700" y="444499"/>
                  </a:lnTo>
                  <a:lnTo>
                    <a:pt x="13271" y="419099"/>
                  </a:lnTo>
                  <a:lnTo>
                    <a:pt x="14947" y="393699"/>
                  </a:lnTo>
                  <a:lnTo>
                    <a:pt x="17653" y="380999"/>
                  </a:lnTo>
                  <a:lnTo>
                    <a:pt x="21450" y="355599"/>
                  </a:lnTo>
                  <a:lnTo>
                    <a:pt x="26276" y="330199"/>
                  </a:lnTo>
                  <a:lnTo>
                    <a:pt x="32042" y="317499"/>
                  </a:lnTo>
                  <a:lnTo>
                    <a:pt x="38785" y="292099"/>
                  </a:lnTo>
                  <a:lnTo>
                    <a:pt x="46481" y="279399"/>
                  </a:lnTo>
                  <a:lnTo>
                    <a:pt x="55105" y="253999"/>
                  </a:lnTo>
                  <a:lnTo>
                    <a:pt x="64541" y="241299"/>
                  </a:lnTo>
                  <a:lnTo>
                    <a:pt x="74929" y="215899"/>
                  </a:lnTo>
                  <a:lnTo>
                    <a:pt x="85978" y="203199"/>
                  </a:lnTo>
                  <a:lnTo>
                    <a:pt x="98043" y="190499"/>
                  </a:lnTo>
                  <a:lnTo>
                    <a:pt x="110743" y="165099"/>
                  </a:lnTo>
                  <a:lnTo>
                    <a:pt x="153288" y="126999"/>
                  </a:lnTo>
                  <a:lnTo>
                    <a:pt x="185038" y="101599"/>
                  </a:lnTo>
                  <a:lnTo>
                    <a:pt x="219201" y="76199"/>
                  </a:lnTo>
                  <a:lnTo>
                    <a:pt x="255650" y="50799"/>
                  </a:lnTo>
                  <a:lnTo>
                    <a:pt x="274700" y="50799"/>
                  </a:lnTo>
                  <a:lnTo>
                    <a:pt x="294131" y="38099"/>
                  </a:lnTo>
                  <a:close/>
                </a:path>
                <a:path w="3750945" h="2641600">
                  <a:moveTo>
                    <a:pt x="3500754" y="38099"/>
                  </a:moveTo>
                  <a:lnTo>
                    <a:pt x="3457066" y="38099"/>
                  </a:lnTo>
                  <a:lnTo>
                    <a:pt x="3476498" y="50799"/>
                  </a:lnTo>
                  <a:lnTo>
                    <a:pt x="3495421" y="50799"/>
                  </a:lnTo>
                  <a:lnTo>
                    <a:pt x="3513963" y="63499"/>
                  </a:lnTo>
                  <a:lnTo>
                    <a:pt x="3549268" y="88899"/>
                  </a:lnTo>
                  <a:lnTo>
                    <a:pt x="3582162" y="114299"/>
                  </a:lnTo>
                  <a:lnTo>
                    <a:pt x="3612641" y="139699"/>
                  </a:lnTo>
                  <a:lnTo>
                    <a:pt x="3652901" y="190499"/>
                  </a:lnTo>
                  <a:lnTo>
                    <a:pt x="3664839" y="203199"/>
                  </a:lnTo>
                  <a:lnTo>
                    <a:pt x="3676015" y="215899"/>
                  </a:lnTo>
                  <a:lnTo>
                    <a:pt x="3686302" y="241299"/>
                  </a:lnTo>
                  <a:lnTo>
                    <a:pt x="3695700" y="253999"/>
                  </a:lnTo>
                  <a:lnTo>
                    <a:pt x="3704336" y="279399"/>
                  </a:lnTo>
                  <a:lnTo>
                    <a:pt x="3711955" y="292099"/>
                  </a:lnTo>
                  <a:lnTo>
                    <a:pt x="3718687" y="317499"/>
                  </a:lnTo>
                  <a:lnTo>
                    <a:pt x="3724402" y="330199"/>
                  </a:lnTo>
                  <a:lnTo>
                    <a:pt x="3729228" y="355599"/>
                  </a:lnTo>
                  <a:lnTo>
                    <a:pt x="3732911" y="380999"/>
                  </a:lnTo>
                  <a:lnTo>
                    <a:pt x="3735704" y="393699"/>
                  </a:lnTo>
                  <a:lnTo>
                    <a:pt x="3737355" y="419099"/>
                  </a:lnTo>
                  <a:lnTo>
                    <a:pt x="3737864" y="444499"/>
                  </a:lnTo>
                  <a:lnTo>
                    <a:pt x="3737864" y="2209799"/>
                  </a:lnTo>
                  <a:lnTo>
                    <a:pt x="3737355" y="2235199"/>
                  </a:lnTo>
                  <a:lnTo>
                    <a:pt x="3735578" y="2247899"/>
                  </a:lnTo>
                  <a:lnTo>
                    <a:pt x="3732911" y="2273299"/>
                  </a:lnTo>
                  <a:lnTo>
                    <a:pt x="3729101" y="2298699"/>
                  </a:lnTo>
                  <a:lnTo>
                    <a:pt x="3724275" y="2311399"/>
                  </a:lnTo>
                  <a:lnTo>
                    <a:pt x="3718560" y="2336799"/>
                  </a:lnTo>
                  <a:lnTo>
                    <a:pt x="3711829" y="2349499"/>
                  </a:lnTo>
                  <a:lnTo>
                    <a:pt x="3704082" y="2374899"/>
                  </a:lnTo>
                  <a:lnTo>
                    <a:pt x="3695446" y="2387599"/>
                  </a:lnTo>
                  <a:lnTo>
                    <a:pt x="3686048" y="2412999"/>
                  </a:lnTo>
                  <a:lnTo>
                    <a:pt x="3675761" y="2425699"/>
                  </a:lnTo>
                  <a:lnTo>
                    <a:pt x="3664585" y="2451099"/>
                  </a:lnTo>
                  <a:lnTo>
                    <a:pt x="3652647" y="2463799"/>
                  </a:lnTo>
                  <a:lnTo>
                    <a:pt x="3639947" y="2476499"/>
                  </a:lnTo>
                  <a:lnTo>
                    <a:pt x="3626358" y="2489199"/>
                  </a:lnTo>
                  <a:lnTo>
                    <a:pt x="3612261" y="2514599"/>
                  </a:lnTo>
                  <a:lnTo>
                    <a:pt x="3581780" y="2539999"/>
                  </a:lnTo>
                  <a:lnTo>
                    <a:pt x="3548761" y="2565399"/>
                  </a:lnTo>
                  <a:lnTo>
                    <a:pt x="3531362" y="2578099"/>
                  </a:lnTo>
                  <a:lnTo>
                    <a:pt x="3556127" y="2578099"/>
                  </a:lnTo>
                  <a:lnTo>
                    <a:pt x="3573399" y="2565399"/>
                  </a:lnTo>
                  <a:lnTo>
                    <a:pt x="3590036" y="2552699"/>
                  </a:lnTo>
                  <a:lnTo>
                    <a:pt x="3606038" y="2527299"/>
                  </a:lnTo>
                  <a:lnTo>
                    <a:pt x="3621404" y="2514599"/>
                  </a:lnTo>
                  <a:lnTo>
                    <a:pt x="3636010" y="2501899"/>
                  </a:lnTo>
                  <a:lnTo>
                    <a:pt x="3649853" y="2489199"/>
                  </a:lnTo>
                  <a:lnTo>
                    <a:pt x="3662934" y="2476499"/>
                  </a:lnTo>
                  <a:lnTo>
                    <a:pt x="3675253" y="2451099"/>
                  </a:lnTo>
                  <a:lnTo>
                    <a:pt x="3686683" y="2438399"/>
                  </a:lnTo>
                  <a:lnTo>
                    <a:pt x="3697351" y="2412999"/>
                  </a:lnTo>
                  <a:lnTo>
                    <a:pt x="3707003" y="2400299"/>
                  </a:lnTo>
                  <a:lnTo>
                    <a:pt x="3715892" y="2374899"/>
                  </a:lnTo>
                  <a:lnTo>
                    <a:pt x="3723766" y="2362199"/>
                  </a:lnTo>
                  <a:lnTo>
                    <a:pt x="3730752" y="2336799"/>
                  </a:lnTo>
                  <a:lnTo>
                    <a:pt x="3736593" y="2311399"/>
                  </a:lnTo>
                  <a:lnTo>
                    <a:pt x="3741547" y="2298699"/>
                  </a:lnTo>
                  <a:lnTo>
                    <a:pt x="3745484" y="2273299"/>
                  </a:lnTo>
                  <a:lnTo>
                    <a:pt x="3748278" y="2247899"/>
                  </a:lnTo>
                  <a:lnTo>
                    <a:pt x="3749929" y="2235199"/>
                  </a:lnTo>
                  <a:lnTo>
                    <a:pt x="3750564" y="2209799"/>
                  </a:lnTo>
                  <a:lnTo>
                    <a:pt x="3750564" y="444499"/>
                  </a:lnTo>
                  <a:lnTo>
                    <a:pt x="3749929" y="419099"/>
                  </a:lnTo>
                  <a:lnTo>
                    <a:pt x="3748278" y="393699"/>
                  </a:lnTo>
                  <a:lnTo>
                    <a:pt x="3745357" y="368299"/>
                  </a:lnTo>
                  <a:lnTo>
                    <a:pt x="3741547" y="355599"/>
                  </a:lnTo>
                  <a:lnTo>
                    <a:pt x="3736593" y="330199"/>
                  </a:lnTo>
                  <a:lnTo>
                    <a:pt x="3730752" y="304799"/>
                  </a:lnTo>
                  <a:lnTo>
                    <a:pt x="3723766" y="292099"/>
                  </a:lnTo>
                  <a:lnTo>
                    <a:pt x="3715892" y="266699"/>
                  </a:lnTo>
                  <a:lnTo>
                    <a:pt x="3707003" y="253999"/>
                  </a:lnTo>
                  <a:lnTo>
                    <a:pt x="3697351" y="228599"/>
                  </a:lnTo>
                  <a:lnTo>
                    <a:pt x="3686683" y="215899"/>
                  </a:lnTo>
                  <a:lnTo>
                    <a:pt x="3675253" y="190499"/>
                  </a:lnTo>
                  <a:lnTo>
                    <a:pt x="3662934" y="177799"/>
                  </a:lnTo>
                  <a:lnTo>
                    <a:pt x="3649853" y="165099"/>
                  </a:lnTo>
                  <a:lnTo>
                    <a:pt x="3636010" y="139699"/>
                  </a:lnTo>
                  <a:lnTo>
                    <a:pt x="3606038" y="114299"/>
                  </a:lnTo>
                  <a:lnTo>
                    <a:pt x="3573399" y="88899"/>
                  </a:lnTo>
                  <a:lnTo>
                    <a:pt x="3538220" y="63499"/>
                  </a:lnTo>
                  <a:lnTo>
                    <a:pt x="3519804" y="50799"/>
                  </a:lnTo>
                  <a:lnTo>
                    <a:pt x="3500754" y="38099"/>
                  </a:lnTo>
                  <a:close/>
                </a:path>
                <a:path w="3750945" h="2641600">
                  <a:moveTo>
                    <a:pt x="334391" y="25399"/>
                  </a:moveTo>
                  <a:lnTo>
                    <a:pt x="289432" y="25399"/>
                  </a:lnTo>
                  <a:lnTo>
                    <a:pt x="269494" y="38099"/>
                  </a:lnTo>
                  <a:lnTo>
                    <a:pt x="314071" y="38099"/>
                  </a:lnTo>
                  <a:lnTo>
                    <a:pt x="334391" y="25399"/>
                  </a:lnTo>
                  <a:close/>
                </a:path>
                <a:path w="3750945" h="2641600">
                  <a:moveTo>
                    <a:pt x="3461130" y="25399"/>
                  </a:moveTo>
                  <a:lnTo>
                    <a:pt x="3416935" y="25399"/>
                  </a:lnTo>
                  <a:lnTo>
                    <a:pt x="3437254" y="38099"/>
                  </a:lnTo>
                  <a:lnTo>
                    <a:pt x="3481197" y="38099"/>
                  </a:lnTo>
                  <a:lnTo>
                    <a:pt x="3461130" y="25399"/>
                  </a:lnTo>
                  <a:close/>
                </a:path>
                <a:path w="3750945" h="2641600">
                  <a:moveTo>
                    <a:pt x="376174" y="12699"/>
                  </a:moveTo>
                  <a:lnTo>
                    <a:pt x="330834" y="12699"/>
                  </a:lnTo>
                  <a:lnTo>
                    <a:pt x="309879" y="25399"/>
                  </a:lnTo>
                  <a:lnTo>
                    <a:pt x="355091" y="25399"/>
                  </a:lnTo>
                  <a:lnTo>
                    <a:pt x="376174" y="12699"/>
                  </a:lnTo>
                  <a:close/>
                </a:path>
                <a:path w="3750945" h="2641600">
                  <a:moveTo>
                    <a:pt x="3419729" y="12699"/>
                  </a:moveTo>
                  <a:lnTo>
                    <a:pt x="3375152" y="12699"/>
                  </a:lnTo>
                  <a:lnTo>
                    <a:pt x="3396234" y="25399"/>
                  </a:lnTo>
                  <a:lnTo>
                    <a:pt x="3440684" y="25399"/>
                  </a:lnTo>
                  <a:lnTo>
                    <a:pt x="3419729" y="12699"/>
                  </a:lnTo>
                  <a:close/>
                </a:path>
                <a:path w="3750945" h="2641600">
                  <a:moveTo>
                    <a:pt x="3376676" y="0"/>
                  </a:moveTo>
                  <a:lnTo>
                    <a:pt x="373888" y="0"/>
                  </a:lnTo>
                  <a:lnTo>
                    <a:pt x="352171" y="12699"/>
                  </a:lnTo>
                  <a:lnTo>
                    <a:pt x="3398392" y="12699"/>
                  </a:lnTo>
                  <a:lnTo>
                    <a:pt x="3376676" y="0"/>
                  </a:lnTo>
                  <a:close/>
                </a:path>
              </a:pathLst>
            </a:custGeom>
            <a:solidFill>
              <a:srgbClr val="3A7E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235203" y="8931350"/>
            <a:ext cx="3747770" cy="29905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lang="en-US" sz="2300" spc="229" dirty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229" dirty="0">
                <a:solidFill>
                  <a:srgbClr val="FFFFFF"/>
                </a:solidFill>
                <a:latin typeface="Trebuchet MS"/>
                <a:cs typeface="Trebuchet MS"/>
              </a:rPr>
              <a:t>W</a:t>
            </a:r>
            <a:r>
              <a:rPr lang="en-US" sz="2400" spc="-16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lang="en-US" sz="24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195" dirty="0">
                <a:solidFill>
                  <a:srgbClr val="FFFFFF"/>
                </a:solidFill>
                <a:latin typeface="Trebuchet MS"/>
                <a:cs typeface="Trebuchet MS"/>
              </a:rPr>
              <a:t>pa</a:t>
            </a:r>
            <a:r>
              <a:rPr lang="en-US" sz="2400" spc="5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lang="en-US" sz="2400" spc="-145" dirty="0">
                <a:solidFill>
                  <a:srgbClr val="FFFFFF"/>
                </a:solidFill>
                <a:latin typeface="Trebuchet MS"/>
                <a:cs typeface="Trebuchet MS"/>
              </a:rPr>
              <a:t>tne</a:t>
            </a:r>
            <a:r>
              <a:rPr lang="en-US" sz="2400" spc="1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lang="en-US" sz="24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165" dirty="0">
                <a:solidFill>
                  <a:srgbClr val="FFFFFF"/>
                </a:solidFill>
                <a:latin typeface="Trebuchet MS"/>
                <a:cs typeface="Trebuchet MS"/>
              </a:rPr>
              <a:t>w</a:t>
            </a:r>
            <a:r>
              <a:rPr lang="en-US" sz="2400" spc="-6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lang="en-US" sz="2400" spc="-135" dirty="0">
                <a:solidFill>
                  <a:srgbClr val="FFFFFF"/>
                </a:solidFill>
                <a:latin typeface="Trebuchet MS"/>
                <a:cs typeface="Trebuchet MS"/>
              </a:rPr>
              <a:t>th</a:t>
            </a:r>
            <a:r>
              <a:rPr lang="en-US" sz="2400" spc="-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165" dirty="0">
                <a:solidFill>
                  <a:srgbClr val="FFFFFF"/>
                </a:solidFill>
                <a:latin typeface="Trebuchet MS"/>
                <a:cs typeface="Trebuchet MS"/>
              </a:rPr>
              <a:t>faculty  </a:t>
            </a:r>
            <a:r>
              <a:rPr lang="en-US" sz="2400" spc="-60" dirty="0">
                <a:solidFill>
                  <a:srgbClr val="FFFFFF"/>
                </a:solidFill>
                <a:latin typeface="Trebuchet MS"/>
                <a:cs typeface="Trebuchet MS"/>
              </a:rPr>
              <a:t>to: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140" dirty="0">
                <a:solidFill>
                  <a:srgbClr val="FFFFFF"/>
                </a:solidFill>
                <a:latin typeface="Trebuchet MS"/>
                <a:cs typeface="Trebuchet MS"/>
              </a:rPr>
              <a:t>Advise</a:t>
            </a:r>
            <a:r>
              <a:rPr lang="en-US" sz="240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114" dirty="0">
                <a:solidFill>
                  <a:srgbClr val="FFFFFF"/>
                </a:solidFill>
                <a:latin typeface="Trebuchet MS"/>
                <a:cs typeface="Trebuchet MS"/>
              </a:rPr>
              <a:t>students</a:t>
            </a:r>
            <a:r>
              <a:rPr lang="en-US" sz="24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50" dirty="0">
                <a:solidFill>
                  <a:srgbClr val="FFFFFF"/>
                </a:solidFill>
                <a:latin typeface="Trebuchet MS"/>
                <a:cs typeface="Trebuchet MS"/>
              </a:rPr>
              <a:t>to </a:t>
            </a:r>
            <a:r>
              <a:rPr lang="en-US" sz="2400" spc="-75" dirty="0">
                <a:solidFill>
                  <a:srgbClr val="FFFFFF"/>
                </a:solidFill>
                <a:latin typeface="Trebuchet MS"/>
                <a:cs typeface="Trebuchet MS"/>
              </a:rPr>
              <a:t>explo</a:t>
            </a:r>
            <a:r>
              <a:rPr lang="en-US" sz="2400" spc="-114" dirty="0">
                <a:solidFill>
                  <a:srgbClr val="FFFFFF"/>
                </a:solidFill>
                <a:latin typeface="Trebuchet MS"/>
                <a:cs typeface="Trebuchet MS"/>
              </a:rPr>
              <a:t>re</a:t>
            </a:r>
            <a:r>
              <a:rPr lang="en-US" sz="2400" spc="-360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lang="en-US" sz="2400" spc="-2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125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lang="en-US" sz="2400" spc="-33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lang="en-US" sz="2400" spc="-165" dirty="0">
                <a:solidFill>
                  <a:srgbClr val="FFFFFF"/>
                </a:solidFill>
                <a:latin typeface="Trebuchet MS"/>
                <a:cs typeface="Trebuchet MS"/>
              </a:rPr>
              <a:t>vigat</a:t>
            </a:r>
            <a:r>
              <a:rPr lang="en-US" sz="2400" spc="-15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lang="en-US" sz="2400" spc="-360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lang="en-US" sz="2400" spc="-2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254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lang="en-US" sz="2400" spc="-90" dirty="0">
                <a:solidFill>
                  <a:srgbClr val="FFFFFF"/>
                </a:solidFill>
                <a:latin typeface="Trebuchet MS"/>
                <a:cs typeface="Trebuchet MS"/>
              </a:rPr>
              <a:t>nd </a:t>
            </a:r>
            <a:r>
              <a:rPr lang="en-US" sz="2400" spc="-9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lang="en-US" sz="2400" spc="-8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lang="en-US" sz="2400" spc="-180" dirty="0">
                <a:solidFill>
                  <a:srgbClr val="FFFFFF"/>
                </a:solidFill>
                <a:latin typeface="Trebuchet MS"/>
                <a:cs typeface="Trebuchet MS"/>
              </a:rPr>
              <a:t>adu</a:t>
            </a:r>
            <a:r>
              <a:rPr lang="en-US" sz="2400" spc="-18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lang="en-US" sz="2400" spc="-160" dirty="0">
                <a:solidFill>
                  <a:srgbClr val="FFFFFF"/>
                </a:solidFill>
                <a:latin typeface="Trebuchet MS"/>
                <a:cs typeface="Trebuchet MS"/>
              </a:rPr>
              <a:t>te</a:t>
            </a:r>
            <a:r>
              <a:rPr lang="en-US" sz="24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10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lang="en-US" sz="2400" spc="-18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lang="en-US" sz="24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24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lang="en-US" sz="24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15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lang="en-US" sz="2400" spc="-190" dirty="0">
                <a:solidFill>
                  <a:srgbClr val="FFFFFF"/>
                </a:solidFill>
                <a:latin typeface="Trebuchet MS"/>
                <a:cs typeface="Trebuchet MS"/>
              </a:rPr>
              <a:t>ime</a:t>
            </a:r>
            <a:r>
              <a:rPr lang="en-US" sz="2400" spc="-12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lang="en-US" sz="2400" spc="-100" dirty="0">
                <a:solidFill>
                  <a:srgbClr val="FFFFFF"/>
                </a:solidFill>
                <a:latin typeface="Trebuchet MS"/>
                <a:cs typeface="Trebuchet MS"/>
              </a:rPr>
              <a:t>y </a:t>
            </a:r>
            <a:r>
              <a:rPr lang="en-US" sz="2400" spc="-195" dirty="0">
                <a:solidFill>
                  <a:srgbClr val="FFFFFF"/>
                </a:solidFill>
                <a:latin typeface="Trebuchet MS"/>
                <a:cs typeface="Trebuchet MS"/>
              </a:rPr>
              <a:t>manner.</a:t>
            </a:r>
            <a:endParaRPr lang="en-US" sz="2400" dirty="0">
              <a:latin typeface="Trebuchet MS"/>
              <a:cs typeface="Trebuchet MS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-120" dirty="0">
                <a:solidFill>
                  <a:srgbClr val="FFFFFF"/>
                </a:solidFill>
                <a:latin typeface="Trebuchet MS"/>
                <a:cs typeface="Trebuchet MS"/>
              </a:rPr>
              <a:t>Coach</a:t>
            </a:r>
            <a:r>
              <a:rPr lang="en-US" sz="24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114" dirty="0">
                <a:solidFill>
                  <a:srgbClr val="FFFFFF"/>
                </a:solidFill>
                <a:latin typeface="Trebuchet MS"/>
                <a:cs typeface="Trebuchet MS"/>
              </a:rPr>
              <a:t>students</a:t>
            </a:r>
            <a:r>
              <a:rPr lang="en-US" sz="24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315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lang="en-US" sz="2400" spc="20" dirty="0">
                <a:solidFill>
                  <a:srgbClr val="FFFFFF"/>
                </a:solidFill>
                <a:latin typeface="Trebuchet MS"/>
                <a:cs typeface="Trebuchet MS"/>
              </a:rPr>
              <a:t>or </a:t>
            </a:r>
            <a:r>
              <a:rPr lang="en-US" sz="2400" spc="-170" dirty="0">
                <a:solidFill>
                  <a:srgbClr val="FFFFFF"/>
                </a:solidFill>
                <a:latin typeface="Trebuchet MS"/>
                <a:cs typeface="Trebuchet MS"/>
              </a:rPr>
              <a:t>academic</a:t>
            </a:r>
            <a:r>
              <a:rPr lang="en-US" sz="24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2400" spc="-135" dirty="0">
                <a:solidFill>
                  <a:srgbClr val="FFFFFF"/>
                </a:solidFill>
                <a:latin typeface="Trebuchet MS"/>
                <a:cs typeface="Trebuchet MS"/>
              </a:rPr>
              <a:t>success.</a:t>
            </a:r>
            <a:endParaRPr lang="en-US" sz="2400" dirty="0">
              <a:latin typeface="Trebuchet MS"/>
              <a:cs typeface="Trebuchet MS"/>
            </a:endParaRPr>
          </a:p>
          <a:p>
            <a:pPr marL="294005" marR="281940" algn="ctr">
              <a:lnSpc>
                <a:spcPct val="100000"/>
              </a:lnSpc>
            </a:pPr>
            <a:r>
              <a:rPr lang="en-US" sz="2400" spc="-13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lang="en-US" sz="2400" dirty="0">
              <a:latin typeface="Trebuchet MS"/>
              <a:cs typeface="Trebuchet MS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6077711" y="9084564"/>
            <a:ext cx="3291840" cy="2052955"/>
            <a:chOff x="6077711" y="9084564"/>
            <a:chExt cx="3291840" cy="2052955"/>
          </a:xfrm>
        </p:grpSpPr>
        <p:sp>
          <p:nvSpPr>
            <p:cNvPr id="29" name="object 29"/>
            <p:cNvSpPr/>
            <p:nvPr/>
          </p:nvSpPr>
          <p:spPr>
            <a:xfrm>
              <a:off x="6079235" y="9084564"/>
              <a:ext cx="3289300" cy="2051685"/>
            </a:xfrm>
            <a:custGeom>
              <a:avLst/>
              <a:gdLst/>
              <a:ahLst/>
              <a:cxnLst/>
              <a:rect l="l" t="t" r="r" b="b"/>
              <a:pathLst>
                <a:path w="3289300" h="2051684">
                  <a:moveTo>
                    <a:pt x="2946908" y="0"/>
                  </a:moveTo>
                  <a:lnTo>
                    <a:pt x="341884" y="0"/>
                  </a:lnTo>
                  <a:lnTo>
                    <a:pt x="295485" y="3120"/>
                  </a:lnTo>
                  <a:lnTo>
                    <a:pt x="250986" y="12210"/>
                  </a:lnTo>
                  <a:lnTo>
                    <a:pt x="208793" y="26862"/>
                  </a:lnTo>
                  <a:lnTo>
                    <a:pt x="169314" y="46670"/>
                  </a:lnTo>
                  <a:lnTo>
                    <a:pt x="132955" y="71226"/>
                  </a:lnTo>
                  <a:lnTo>
                    <a:pt x="100123" y="100123"/>
                  </a:lnTo>
                  <a:lnTo>
                    <a:pt x="71226" y="132955"/>
                  </a:lnTo>
                  <a:lnTo>
                    <a:pt x="46670" y="169314"/>
                  </a:lnTo>
                  <a:lnTo>
                    <a:pt x="26862" y="208793"/>
                  </a:lnTo>
                  <a:lnTo>
                    <a:pt x="12210" y="250986"/>
                  </a:lnTo>
                  <a:lnTo>
                    <a:pt x="3120" y="295485"/>
                  </a:lnTo>
                  <a:lnTo>
                    <a:pt x="0" y="341884"/>
                  </a:lnTo>
                  <a:lnTo>
                    <a:pt x="0" y="1709420"/>
                  </a:lnTo>
                  <a:lnTo>
                    <a:pt x="3120" y="1755818"/>
                  </a:lnTo>
                  <a:lnTo>
                    <a:pt x="12210" y="1800317"/>
                  </a:lnTo>
                  <a:lnTo>
                    <a:pt x="26862" y="1842510"/>
                  </a:lnTo>
                  <a:lnTo>
                    <a:pt x="46670" y="1881989"/>
                  </a:lnTo>
                  <a:lnTo>
                    <a:pt x="71226" y="1918348"/>
                  </a:lnTo>
                  <a:lnTo>
                    <a:pt x="100123" y="1951180"/>
                  </a:lnTo>
                  <a:lnTo>
                    <a:pt x="132955" y="1980077"/>
                  </a:lnTo>
                  <a:lnTo>
                    <a:pt x="169314" y="2004633"/>
                  </a:lnTo>
                  <a:lnTo>
                    <a:pt x="208793" y="2024441"/>
                  </a:lnTo>
                  <a:lnTo>
                    <a:pt x="250986" y="2039093"/>
                  </a:lnTo>
                  <a:lnTo>
                    <a:pt x="295485" y="2048183"/>
                  </a:lnTo>
                  <a:lnTo>
                    <a:pt x="341884" y="2051304"/>
                  </a:lnTo>
                  <a:lnTo>
                    <a:pt x="2946908" y="2051304"/>
                  </a:lnTo>
                  <a:lnTo>
                    <a:pt x="2993306" y="2048183"/>
                  </a:lnTo>
                  <a:lnTo>
                    <a:pt x="3037805" y="2039093"/>
                  </a:lnTo>
                  <a:lnTo>
                    <a:pt x="3079998" y="2024441"/>
                  </a:lnTo>
                  <a:lnTo>
                    <a:pt x="3119477" y="2004633"/>
                  </a:lnTo>
                  <a:lnTo>
                    <a:pt x="3155836" y="1980077"/>
                  </a:lnTo>
                  <a:lnTo>
                    <a:pt x="3188668" y="1951180"/>
                  </a:lnTo>
                  <a:lnTo>
                    <a:pt x="3217565" y="1918348"/>
                  </a:lnTo>
                  <a:lnTo>
                    <a:pt x="3242121" y="1881989"/>
                  </a:lnTo>
                  <a:lnTo>
                    <a:pt x="3261929" y="1842510"/>
                  </a:lnTo>
                  <a:lnTo>
                    <a:pt x="3276581" y="1800317"/>
                  </a:lnTo>
                  <a:lnTo>
                    <a:pt x="3285671" y="1755818"/>
                  </a:lnTo>
                  <a:lnTo>
                    <a:pt x="3288791" y="1709420"/>
                  </a:lnTo>
                  <a:lnTo>
                    <a:pt x="3288791" y="341884"/>
                  </a:lnTo>
                  <a:lnTo>
                    <a:pt x="3285671" y="295485"/>
                  </a:lnTo>
                  <a:lnTo>
                    <a:pt x="3276581" y="250986"/>
                  </a:lnTo>
                  <a:lnTo>
                    <a:pt x="3261929" y="208793"/>
                  </a:lnTo>
                  <a:lnTo>
                    <a:pt x="3242121" y="169314"/>
                  </a:lnTo>
                  <a:lnTo>
                    <a:pt x="3217565" y="132955"/>
                  </a:lnTo>
                  <a:lnTo>
                    <a:pt x="3188668" y="100123"/>
                  </a:lnTo>
                  <a:lnTo>
                    <a:pt x="3155836" y="71226"/>
                  </a:lnTo>
                  <a:lnTo>
                    <a:pt x="3119477" y="46670"/>
                  </a:lnTo>
                  <a:lnTo>
                    <a:pt x="3079998" y="26862"/>
                  </a:lnTo>
                  <a:lnTo>
                    <a:pt x="3037805" y="12210"/>
                  </a:lnTo>
                  <a:lnTo>
                    <a:pt x="2993306" y="3120"/>
                  </a:lnTo>
                  <a:lnTo>
                    <a:pt x="2946908" y="0"/>
                  </a:lnTo>
                  <a:close/>
                </a:path>
              </a:pathLst>
            </a:custGeom>
            <a:solidFill>
              <a:srgbClr val="52A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077711" y="9092692"/>
              <a:ext cx="3291840" cy="2044700"/>
            </a:xfrm>
            <a:custGeom>
              <a:avLst/>
              <a:gdLst/>
              <a:ahLst/>
              <a:cxnLst/>
              <a:rect l="l" t="t" r="r" b="b"/>
              <a:pathLst>
                <a:path w="3291840" h="2044700">
                  <a:moveTo>
                    <a:pt x="3051429" y="2031999"/>
                  </a:moveTo>
                  <a:lnTo>
                    <a:pt x="240537" y="2031999"/>
                  </a:lnTo>
                  <a:lnTo>
                    <a:pt x="256666" y="2044699"/>
                  </a:lnTo>
                  <a:lnTo>
                    <a:pt x="3035299" y="2044699"/>
                  </a:lnTo>
                  <a:lnTo>
                    <a:pt x="3051429" y="2031999"/>
                  </a:lnTo>
                  <a:close/>
                </a:path>
                <a:path w="3291840" h="2044700">
                  <a:moveTo>
                    <a:pt x="244601" y="2019299"/>
                  </a:moveTo>
                  <a:lnTo>
                    <a:pt x="209041" y="2019299"/>
                  </a:lnTo>
                  <a:lnTo>
                    <a:pt x="224662" y="2031999"/>
                  </a:lnTo>
                  <a:lnTo>
                    <a:pt x="260223" y="2031999"/>
                  </a:lnTo>
                  <a:lnTo>
                    <a:pt x="244601" y="2019299"/>
                  </a:lnTo>
                  <a:close/>
                </a:path>
                <a:path w="3291840" h="2044700">
                  <a:moveTo>
                    <a:pt x="3082924" y="2019299"/>
                  </a:moveTo>
                  <a:lnTo>
                    <a:pt x="3047872" y="2019299"/>
                  </a:lnTo>
                  <a:lnTo>
                    <a:pt x="3032379" y="2031999"/>
                  </a:lnTo>
                  <a:lnTo>
                    <a:pt x="3067304" y="2031999"/>
                  </a:lnTo>
                  <a:lnTo>
                    <a:pt x="3082924" y="2019299"/>
                  </a:lnTo>
                  <a:close/>
                </a:path>
                <a:path w="3291840" h="2044700">
                  <a:moveTo>
                    <a:pt x="214249" y="2006599"/>
                  </a:moveTo>
                  <a:lnTo>
                    <a:pt x="179197" y="2006599"/>
                  </a:lnTo>
                  <a:lnTo>
                    <a:pt x="193801" y="2019299"/>
                  </a:lnTo>
                  <a:lnTo>
                    <a:pt x="229362" y="2019299"/>
                  </a:lnTo>
                  <a:lnTo>
                    <a:pt x="214249" y="2006599"/>
                  </a:lnTo>
                  <a:close/>
                </a:path>
                <a:path w="3291840" h="2044700">
                  <a:moveTo>
                    <a:pt x="3112769" y="2006599"/>
                  </a:moveTo>
                  <a:lnTo>
                    <a:pt x="3078226" y="2006599"/>
                  </a:lnTo>
                  <a:lnTo>
                    <a:pt x="3063240" y="2019299"/>
                  </a:lnTo>
                  <a:lnTo>
                    <a:pt x="3098038" y="2019299"/>
                  </a:lnTo>
                  <a:lnTo>
                    <a:pt x="3112769" y="2006599"/>
                  </a:lnTo>
                  <a:close/>
                </a:path>
                <a:path w="3291840" h="2044700">
                  <a:moveTo>
                    <a:pt x="228600" y="25399"/>
                  </a:moveTo>
                  <a:lnTo>
                    <a:pt x="193801" y="25399"/>
                  </a:lnTo>
                  <a:lnTo>
                    <a:pt x="179197" y="38099"/>
                  </a:lnTo>
                  <a:lnTo>
                    <a:pt x="164846" y="50799"/>
                  </a:lnTo>
                  <a:lnTo>
                    <a:pt x="150875" y="50799"/>
                  </a:lnTo>
                  <a:lnTo>
                    <a:pt x="112140" y="88899"/>
                  </a:lnTo>
                  <a:lnTo>
                    <a:pt x="78232" y="126999"/>
                  </a:lnTo>
                  <a:lnTo>
                    <a:pt x="49529" y="165099"/>
                  </a:lnTo>
                  <a:lnTo>
                    <a:pt x="26924" y="203199"/>
                  </a:lnTo>
                  <a:lnTo>
                    <a:pt x="15493" y="241299"/>
                  </a:lnTo>
                  <a:lnTo>
                    <a:pt x="10795" y="253999"/>
                  </a:lnTo>
                  <a:lnTo>
                    <a:pt x="6985" y="266699"/>
                  </a:lnTo>
                  <a:lnTo>
                    <a:pt x="3937" y="292099"/>
                  </a:lnTo>
                  <a:lnTo>
                    <a:pt x="1777" y="304799"/>
                  </a:lnTo>
                  <a:lnTo>
                    <a:pt x="508" y="317499"/>
                  </a:lnTo>
                  <a:lnTo>
                    <a:pt x="0" y="342899"/>
                  </a:lnTo>
                  <a:lnTo>
                    <a:pt x="0" y="1714499"/>
                  </a:lnTo>
                  <a:lnTo>
                    <a:pt x="508" y="1727199"/>
                  </a:lnTo>
                  <a:lnTo>
                    <a:pt x="1777" y="1739899"/>
                  </a:lnTo>
                  <a:lnTo>
                    <a:pt x="3937" y="1765299"/>
                  </a:lnTo>
                  <a:lnTo>
                    <a:pt x="6985" y="1777999"/>
                  </a:lnTo>
                  <a:lnTo>
                    <a:pt x="10795" y="1790699"/>
                  </a:lnTo>
                  <a:lnTo>
                    <a:pt x="15493" y="1816099"/>
                  </a:lnTo>
                  <a:lnTo>
                    <a:pt x="20827" y="1828799"/>
                  </a:lnTo>
                  <a:lnTo>
                    <a:pt x="26924" y="1841499"/>
                  </a:lnTo>
                  <a:lnTo>
                    <a:pt x="33782" y="1854199"/>
                  </a:lnTo>
                  <a:lnTo>
                    <a:pt x="41401" y="1866899"/>
                  </a:lnTo>
                  <a:lnTo>
                    <a:pt x="49529" y="1892299"/>
                  </a:lnTo>
                  <a:lnTo>
                    <a:pt x="78232" y="1930399"/>
                  </a:lnTo>
                  <a:lnTo>
                    <a:pt x="100202" y="1955799"/>
                  </a:lnTo>
                  <a:lnTo>
                    <a:pt x="112140" y="1955799"/>
                  </a:lnTo>
                  <a:lnTo>
                    <a:pt x="124587" y="1968499"/>
                  </a:lnTo>
                  <a:lnTo>
                    <a:pt x="137413" y="1981199"/>
                  </a:lnTo>
                  <a:lnTo>
                    <a:pt x="150875" y="1993899"/>
                  </a:lnTo>
                  <a:lnTo>
                    <a:pt x="164846" y="2006599"/>
                  </a:lnTo>
                  <a:lnTo>
                    <a:pt x="199643" y="2006599"/>
                  </a:lnTo>
                  <a:lnTo>
                    <a:pt x="185420" y="1993899"/>
                  </a:lnTo>
                  <a:lnTo>
                    <a:pt x="171703" y="1993899"/>
                  </a:lnTo>
                  <a:lnTo>
                    <a:pt x="158241" y="1981199"/>
                  </a:lnTo>
                  <a:lnTo>
                    <a:pt x="145287" y="1968499"/>
                  </a:lnTo>
                  <a:lnTo>
                    <a:pt x="132841" y="1968499"/>
                  </a:lnTo>
                  <a:lnTo>
                    <a:pt x="120903" y="1955799"/>
                  </a:lnTo>
                  <a:lnTo>
                    <a:pt x="88137" y="1917699"/>
                  </a:lnTo>
                  <a:lnTo>
                    <a:pt x="60578" y="1879599"/>
                  </a:lnTo>
                  <a:lnTo>
                    <a:pt x="38735" y="1841499"/>
                  </a:lnTo>
                  <a:lnTo>
                    <a:pt x="32765" y="1816099"/>
                  </a:lnTo>
                  <a:lnTo>
                    <a:pt x="27686" y="1803399"/>
                  </a:lnTo>
                  <a:lnTo>
                    <a:pt x="23113" y="1790699"/>
                  </a:lnTo>
                  <a:lnTo>
                    <a:pt x="19430" y="1777999"/>
                  </a:lnTo>
                  <a:lnTo>
                    <a:pt x="16510" y="1765299"/>
                  </a:lnTo>
                  <a:lnTo>
                    <a:pt x="14477" y="1739899"/>
                  </a:lnTo>
                  <a:lnTo>
                    <a:pt x="13208" y="1727199"/>
                  </a:lnTo>
                  <a:lnTo>
                    <a:pt x="12700" y="1714499"/>
                  </a:lnTo>
                  <a:lnTo>
                    <a:pt x="12700" y="342899"/>
                  </a:lnTo>
                  <a:lnTo>
                    <a:pt x="13080" y="317499"/>
                  </a:lnTo>
                  <a:lnTo>
                    <a:pt x="14477" y="304799"/>
                  </a:lnTo>
                  <a:lnTo>
                    <a:pt x="16383" y="292099"/>
                  </a:lnTo>
                  <a:lnTo>
                    <a:pt x="19303" y="266699"/>
                  </a:lnTo>
                  <a:lnTo>
                    <a:pt x="22987" y="253999"/>
                  </a:lnTo>
                  <a:lnTo>
                    <a:pt x="27432" y="241299"/>
                  </a:lnTo>
                  <a:lnTo>
                    <a:pt x="32638" y="228599"/>
                  </a:lnTo>
                  <a:lnTo>
                    <a:pt x="38480" y="215899"/>
                  </a:lnTo>
                  <a:lnTo>
                    <a:pt x="44958" y="190499"/>
                  </a:lnTo>
                  <a:lnTo>
                    <a:pt x="68834" y="152399"/>
                  </a:lnTo>
                  <a:lnTo>
                    <a:pt x="98171" y="114299"/>
                  </a:lnTo>
                  <a:lnTo>
                    <a:pt x="120396" y="88899"/>
                  </a:lnTo>
                  <a:lnTo>
                    <a:pt x="132461" y="88899"/>
                  </a:lnTo>
                  <a:lnTo>
                    <a:pt x="144779" y="76199"/>
                  </a:lnTo>
                  <a:lnTo>
                    <a:pt x="157734" y="63499"/>
                  </a:lnTo>
                  <a:lnTo>
                    <a:pt x="171068" y="63499"/>
                  </a:lnTo>
                  <a:lnTo>
                    <a:pt x="184912" y="50799"/>
                  </a:lnTo>
                  <a:lnTo>
                    <a:pt x="199009" y="38099"/>
                  </a:lnTo>
                  <a:lnTo>
                    <a:pt x="213740" y="38099"/>
                  </a:lnTo>
                  <a:lnTo>
                    <a:pt x="228600" y="25399"/>
                  </a:lnTo>
                  <a:close/>
                </a:path>
                <a:path w="3291840" h="2044700">
                  <a:moveTo>
                    <a:pt x="3140964" y="50799"/>
                  </a:moveTo>
                  <a:lnTo>
                    <a:pt x="3120263" y="50799"/>
                  </a:lnTo>
                  <a:lnTo>
                    <a:pt x="3133597" y="63499"/>
                  </a:lnTo>
                  <a:lnTo>
                    <a:pt x="3146552" y="76199"/>
                  </a:lnTo>
                  <a:lnTo>
                    <a:pt x="3158997" y="88899"/>
                  </a:lnTo>
                  <a:lnTo>
                    <a:pt x="3170936" y="88899"/>
                  </a:lnTo>
                  <a:lnTo>
                    <a:pt x="3182492" y="101599"/>
                  </a:lnTo>
                  <a:lnTo>
                    <a:pt x="3213481" y="139699"/>
                  </a:lnTo>
                  <a:lnTo>
                    <a:pt x="3239262" y="177799"/>
                  </a:lnTo>
                  <a:lnTo>
                    <a:pt x="3253105" y="215899"/>
                  </a:lnTo>
                  <a:lnTo>
                    <a:pt x="3259073" y="228599"/>
                  </a:lnTo>
                  <a:lnTo>
                    <a:pt x="3264281" y="241299"/>
                  </a:lnTo>
                  <a:lnTo>
                    <a:pt x="3268726" y="253999"/>
                  </a:lnTo>
                  <a:lnTo>
                    <a:pt x="3272409" y="266699"/>
                  </a:lnTo>
                  <a:lnTo>
                    <a:pt x="3275330" y="292099"/>
                  </a:lnTo>
                  <a:lnTo>
                    <a:pt x="3277362" y="304799"/>
                  </a:lnTo>
                  <a:lnTo>
                    <a:pt x="3278632" y="317499"/>
                  </a:lnTo>
                  <a:lnTo>
                    <a:pt x="3279140" y="342899"/>
                  </a:lnTo>
                  <a:lnTo>
                    <a:pt x="3279140" y="1714499"/>
                  </a:lnTo>
                  <a:lnTo>
                    <a:pt x="3278759" y="1727199"/>
                  </a:lnTo>
                  <a:lnTo>
                    <a:pt x="3277489" y="1739899"/>
                  </a:lnTo>
                  <a:lnTo>
                    <a:pt x="3275457" y="1752599"/>
                  </a:lnTo>
                  <a:lnTo>
                    <a:pt x="3272536" y="1777999"/>
                  </a:lnTo>
                  <a:lnTo>
                    <a:pt x="3268853" y="1790699"/>
                  </a:lnTo>
                  <a:lnTo>
                    <a:pt x="3264535" y="1803399"/>
                  </a:lnTo>
                  <a:lnTo>
                    <a:pt x="3259201" y="1816099"/>
                  </a:lnTo>
                  <a:lnTo>
                    <a:pt x="3253359" y="1841499"/>
                  </a:lnTo>
                  <a:lnTo>
                    <a:pt x="3231641" y="1879599"/>
                  </a:lnTo>
                  <a:lnTo>
                    <a:pt x="3204083" y="1917699"/>
                  </a:lnTo>
                  <a:lnTo>
                    <a:pt x="3171443" y="1955799"/>
                  </a:lnTo>
                  <a:lnTo>
                    <a:pt x="3159506" y="1968499"/>
                  </a:lnTo>
                  <a:lnTo>
                    <a:pt x="3147060" y="1968499"/>
                  </a:lnTo>
                  <a:lnTo>
                    <a:pt x="3134106" y="1981199"/>
                  </a:lnTo>
                  <a:lnTo>
                    <a:pt x="3120897" y="1993899"/>
                  </a:lnTo>
                  <a:lnTo>
                    <a:pt x="3106928" y="1993899"/>
                  </a:lnTo>
                  <a:lnTo>
                    <a:pt x="3092831" y="2006599"/>
                  </a:lnTo>
                  <a:lnTo>
                    <a:pt x="3127120" y="2006599"/>
                  </a:lnTo>
                  <a:lnTo>
                    <a:pt x="3140964" y="1993899"/>
                  </a:lnTo>
                  <a:lnTo>
                    <a:pt x="3154426" y="1981199"/>
                  </a:lnTo>
                  <a:lnTo>
                    <a:pt x="3167380" y="1968499"/>
                  </a:lnTo>
                  <a:lnTo>
                    <a:pt x="3179698" y="1955799"/>
                  </a:lnTo>
                  <a:lnTo>
                    <a:pt x="3191637" y="1955799"/>
                  </a:lnTo>
                  <a:lnTo>
                    <a:pt x="3223894" y="1917699"/>
                  </a:lnTo>
                  <a:lnTo>
                    <a:pt x="3250565" y="1866899"/>
                  </a:lnTo>
                  <a:lnTo>
                    <a:pt x="3258185" y="1854199"/>
                  </a:lnTo>
                  <a:lnTo>
                    <a:pt x="3265042" y="1841499"/>
                  </a:lnTo>
                  <a:lnTo>
                    <a:pt x="3271139" y="1828799"/>
                  </a:lnTo>
                  <a:lnTo>
                    <a:pt x="3276472" y="1816099"/>
                  </a:lnTo>
                  <a:lnTo>
                    <a:pt x="3281044" y="1790699"/>
                  </a:lnTo>
                  <a:lnTo>
                    <a:pt x="3284855" y="1777999"/>
                  </a:lnTo>
                  <a:lnTo>
                    <a:pt x="3287903" y="1765299"/>
                  </a:lnTo>
                  <a:lnTo>
                    <a:pt x="3290062" y="1739899"/>
                  </a:lnTo>
                  <a:lnTo>
                    <a:pt x="3291332" y="1727199"/>
                  </a:lnTo>
                  <a:lnTo>
                    <a:pt x="3291840" y="1714499"/>
                  </a:lnTo>
                  <a:lnTo>
                    <a:pt x="3291840" y="342899"/>
                  </a:lnTo>
                  <a:lnTo>
                    <a:pt x="3291332" y="317499"/>
                  </a:lnTo>
                  <a:lnTo>
                    <a:pt x="3290062" y="304799"/>
                  </a:lnTo>
                  <a:lnTo>
                    <a:pt x="3287903" y="292099"/>
                  </a:lnTo>
                  <a:lnTo>
                    <a:pt x="3284855" y="266699"/>
                  </a:lnTo>
                  <a:lnTo>
                    <a:pt x="3281044" y="253999"/>
                  </a:lnTo>
                  <a:lnTo>
                    <a:pt x="3276472" y="241299"/>
                  </a:lnTo>
                  <a:lnTo>
                    <a:pt x="3271139" y="215899"/>
                  </a:lnTo>
                  <a:lnTo>
                    <a:pt x="3250565" y="177799"/>
                  </a:lnTo>
                  <a:lnTo>
                    <a:pt x="3223894" y="139699"/>
                  </a:lnTo>
                  <a:lnTo>
                    <a:pt x="3191637" y="101599"/>
                  </a:lnTo>
                  <a:lnTo>
                    <a:pt x="3154426" y="63499"/>
                  </a:lnTo>
                  <a:lnTo>
                    <a:pt x="3140964" y="50799"/>
                  </a:lnTo>
                  <a:close/>
                </a:path>
                <a:path w="3291840" h="2044700">
                  <a:moveTo>
                    <a:pt x="3098038" y="25399"/>
                  </a:moveTo>
                  <a:lnTo>
                    <a:pt x="3062732" y="25399"/>
                  </a:lnTo>
                  <a:lnTo>
                    <a:pt x="3077591" y="38099"/>
                  </a:lnTo>
                  <a:lnTo>
                    <a:pt x="3092195" y="38099"/>
                  </a:lnTo>
                  <a:lnTo>
                    <a:pt x="3106546" y="50799"/>
                  </a:lnTo>
                  <a:lnTo>
                    <a:pt x="3127120" y="50799"/>
                  </a:lnTo>
                  <a:lnTo>
                    <a:pt x="3112769" y="38099"/>
                  </a:lnTo>
                  <a:lnTo>
                    <a:pt x="3098038" y="25399"/>
                  </a:lnTo>
                  <a:close/>
                </a:path>
                <a:path w="3291840" h="2044700">
                  <a:moveTo>
                    <a:pt x="275589" y="12699"/>
                  </a:moveTo>
                  <a:lnTo>
                    <a:pt x="224662" y="12699"/>
                  </a:lnTo>
                  <a:lnTo>
                    <a:pt x="209041" y="25399"/>
                  </a:lnTo>
                  <a:lnTo>
                    <a:pt x="259587" y="25399"/>
                  </a:lnTo>
                  <a:lnTo>
                    <a:pt x="275589" y="12699"/>
                  </a:lnTo>
                  <a:close/>
                </a:path>
                <a:path w="3291840" h="2044700">
                  <a:moveTo>
                    <a:pt x="3067304" y="12699"/>
                  </a:moveTo>
                  <a:lnTo>
                    <a:pt x="3015868" y="12699"/>
                  </a:lnTo>
                  <a:lnTo>
                    <a:pt x="3031743" y="25399"/>
                  </a:lnTo>
                  <a:lnTo>
                    <a:pt x="3082924" y="25399"/>
                  </a:lnTo>
                  <a:lnTo>
                    <a:pt x="3067304" y="12699"/>
                  </a:lnTo>
                  <a:close/>
                </a:path>
                <a:path w="3291840" h="2044700">
                  <a:moveTo>
                    <a:pt x="3018663" y="0"/>
                  </a:moveTo>
                  <a:lnTo>
                    <a:pt x="273303" y="0"/>
                  </a:lnTo>
                  <a:lnTo>
                    <a:pt x="256666" y="12699"/>
                  </a:lnTo>
                  <a:lnTo>
                    <a:pt x="3035299" y="12699"/>
                  </a:lnTo>
                  <a:lnTo>
                    <a:pt x="3018663" y="0"/>
                  </a:lnTo>
                  <a:close/>
                </a:path>
              </a:pathLst>
            </a:custGeom>
            <a:solidFill>
              <a:srgbClr val="3A7E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6377178" y="9426955"/>
            <a:ext cx="2694940" cy="1341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899"/>
              </a:lnSpc>
              <a:spcBef>
                <a:spcPts val="100"/>
              </a:spcBef>
            </a:pPr>
            <a:r>
              <a:rPr sz="2850" spc="305" dirty="0">
                <a:solidFill>
                  <a:srgbClr val="FFFFFF"/>
                </a:solidFill>
                <a:latin typeface="Trebuchet MS"/>
                <a:cs typeface="Trebuchet MS"/>
              </a:rPr>
              <a:t>W</a:t>
            </a:r>
            <a:r>
              <a:rPr sz="2850" spc="-17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85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50" spc="-3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850" spc="-30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850" spc="-235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2850" spc="-75" dirty="0">
                <a:solidFill>
                  <a:srgbClr val="FFFFFF"/>
                </a:solidFill>
                <a:latin typeface="Trebuchet MS"/>
                <a:cs typeface="Trebuchet MS"/>
              </a:rPr>
              <a:t>er</a:t>
            </a:r>
            <a:r>
              <a:rPr sz="285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50" spc="-21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850" spc="-30" dirty="0">
                <a:solidFill>
                  <a:srgbClr val="FFFFFF"/>
                </a:solidFill>
                <a:latin typeface="Trebuchet MS"/>
                <a:cs typeface="Trebuchet MS"/>
              </a:rPr>
              <a:t>ou</a:t>
            </a:r>
            <a:r>
              <a:rPr sz="285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50" spc="-50" dirty="0">
                <a:solidFill>
                  <a:srgbClr val="FFFFFF"/>
                </a:solidFill>
                <a:latin typeface="Trebuchet MS"/>
                <a:cs typeface="Trebuchet MS"/>
              </a:rPr>
              <a:t>to  </a:t>
            </a:r>
            <a:r>
              <a:rPr sz="2850" spc="-155" dirty="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sz="285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50" spc="-3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850" spc="-55" dirty="0">
                <a:solidFill>
                  <a:srgbClr val="FFFFFF"/>
                </a:solidFill>
                <a:latin typeface="Trebuchet MS"/>
                <a:cs typeface="Trebuchet MS"/>
              </a:rPr>
              <a:t>es</a:t>
            </a:r>
            <a:r>
              <a:rPr sz="2850" spc="-7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2850" spc="-5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2850" spc="-11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850" spc="-125" dirty="0">
                <a:solidFill>
                  <a:srgbClr val="FFFFFF"/>
                </a:solidFill>
                <a:latin typeface="Trebuchet MS"/>
                <a:cs typeface="Trebuchet MS"/>
              </a:rPr>
              <a:t>ces</a:t>
            </a:r>
            <a:r>
              <a:rPr sz="285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50" spc="-21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850" spc="-25" dirty="0">
                <a:solidFill>
                  <a:srgbClr val="FFFFFF"/>
                </a:solidFill>
                <a:latin typeface="Trebuchet MS"/>
                <a:cs typeface="Trebuchet MS"/>
              </a:rPr>
              <a:t>ou  </a:t>
            </a:r>
            <a:r>
              <a:rPr sz="2850" spc="-150" dirty="0">
                <a:solidFill>
                  <a:srgbClr val="FFFFFF"/>
                </a:solidFill>
                <a:latin typeface="Trebuchet MS"/>
                <a:cs typeface="Trebuchet MS"/>
              </a:rPr>
              <a:t>need</a:t>
            </a:r>
            <a:r>
              <a:rPr sz="285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50" spc="-60" dirty="0">
                <a:solidFill>
                  <a:srgbClr val="FFFFFF"/>
                </a:solidFill>
                <a:latin typeface="Trebuchet MS"/>
                <a:cs typeface="Trebuchet MS"/>
              </a:rPr>
              <a:t>to</a:t>
            </a:r>
            <a:r>
              <a:rPr sz="285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850" spc="-135" dirty="0">
                <a:solidFill>
                  <a:srgbClr val="FFFFFF"/>
                </a:solidFill>
                <a:latin typeface="Trebuchet MS"/>
                <a:cs typeface="Trebuchet MS"/>
              </a:rPr>
              <a:t>succee</a:t>
            </a:r>
            <a:r>
              <a:rPr sz="2850" spc="-16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850" spc="-270" dirty="0">
                <a:solidFill>
                  <a:srgbClr val="FFFFFF"/>
                </a:solidFill>
                <a:latin typeface="Trebuchet MS"/>
                <a:cs typeface="Trebuchet MS"/>
              </a:rPr>
              <a:t>!</a:t>
            </a:r>
            <a:endParaRPr sz="2850">
              <a:latin typeface="Trebuchet MS"/>
              <a:cs typeface="Trebuchet MS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" y="13167360"/>
            <a:ext cx="9980930" cy="2270760"/>
            <a:chOff x="1" y="13167360"/>
            <a:chExt cx="9980930" cy="2270760"/>
          </a:xfrm>
        </p:grpSpPr>
        <p:sp>
          <p:nvSpPr>
            <p:cNvPr id="33" name="object 33"/>
            <p:cNvSpPr/>
            <p:nvPr/>
          </p:nvSpPr>
          <p:spPr>
            <a:xfrm>
              <a:off x="1" y="13168883"/>
              <a:ext cx="9979660" cy="2268220"/>
            </a:xfrm>
            <a:custGeom>
              <a:avLst/>
              <a:gdLst/>
              <a:ahLst/>
              <a:cxnLst/>
              <a:rect l="l" t="t" r="r" b="b"/>
              <a:pathLst>
                <a:path w="9979660" h="2268219">
                  <a:moveTo>
                    <a:pt x="9979149" y="0"/>
                  </a:moveTo>
                  <a:lnTo>
                    <a:pt x="0" y="0"/>
                  </a:lnTo>
                  <a:lnTo>
                    <a:pt x="0" y="2267712"/>
                  </a:lnTo>
                  <a:lnTo>
                    <a:pt x="9979149" y="2267712"/>
                  </a:lnTo>
                  <a:lnTo>
                    <a:pt x="9979149" y="0"/>
                  </a:lnTo>
                  <a:close/>
                </a:path>
              </a:pathLst>
            </a:custGeom>
            <a:solidFill>
              <a:srgbClr val="52A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0" y="13167360"/>
              <a:ext cx="9980930" cy="2270760"/>
            </a:xfrm>
            <a:custGeom>
              <a:avLst/>
              <a:gdLst/>
              <a:ahLst/>
              <a:cxnLst/>
              <a:rect l="l" t="t" r="r" b="b"/>
              <a:pathLst>
                <a:path w="9980930" h="2270759">
                  <a:moveTo>
                    <a:pt x="9980676" y="0"/>
                  </a:moveTo>
                  <a:lnTo>
                    <a:pt x="9967976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9967976" y="12700"/>
                  </a:lnTo>
                  <a:lnTo>
                    <a:pt x="9967976" y="2258060"/>
                  </a:lnTo>
                  <a:lnTo>
                    <a:pt x="0" y="2258060"/>
                  </a:lnTo>
                  <a:lnTo>
                    <a:pt x="0" y="2270760"/>
                  </a:lnTo>
                  <a:lnTo>
                    <a:pt x="9967976" y="2270760"/>
                  </a:lnTo>
                  <a:lnTo>
                    <a:pt x="9980676" y="2270760"/>
                  </a:lnTo>
                  <a:lnTo>
                    <a:pt x="9980676" y="2258060"/>
                  </a:lnTo>
                  <a:lnTo>
                    <a:pt x="9980676" y="12700"/>
                  </a:lnTo>
                  <a:lnTo>
                    <a:pt x="9980676" y="0"/>
                  </a:lnTo>
                  <a:close/>
                </a:path>
              </a:pathLst>
            </a:custGeom>
            <a:solidFill>
              <a:srgbClr val="3A7E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4220908" y="13238378"/>
            <a:ext cx="16135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70" dirty="0">
                <a:solidFill>
                  <a:srgbClr val="FFFFFF"/>
                </a:solidFill>
                <a:latin typeface="Trebuchet MS"/>
                <a:cs typeface="Trebuchet MS"/>
              </a:rPr>
              <a:t>Em</a:t>
            </a:r>
            <a:r>
              <a:rPr sz="2400" spc="-14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400" spc="-175" dirty="0">
                <a:solidFill>
                  <a:srgbClr val="FFFFFF"/>
                </a:solidFill>
                <a:latin typeface="Trebuchet MS"/>
                <a:cs typeface="Trebuchet MS"/>
              </a:rPr>
              <a:t>il</a:t>
            </a:r>
            <a:r>
              <a:rPr sz="24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FFFFFF"/>
                </a:solidFill>
                <a:latin typeface="Trebuchet MS"/>
                <a:cs typeface="Trebuchet MS"/>
              </a:rPr>
              <a:t>or</a:t>
            </a:r>
            <a:r>
              <a:rPr sz="24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85" dirty="0">
                <a:solidFill>
                  <a:srgbClr val="FFFFFF"/>
                </a:solidFill>
                <a:latin typeface="Trebuchet MS"/>
                <a:cs typeface="Trebuchet MS"/>
              </a:rPr>
              <a:t>Call</a:t>
            </a:r>
            <a:endParaRPr sz="2400" dirty="0">
              <a:latin typeface="Trebuchet MS"/>
              <a:cs typeface="Trebuchet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4112" y="13796263"/>
            <a:ext cx="9467087" cy="10227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600" spc="-35" dirty="0">
                <a:solidFill>
                  <a:srgbClr val="FFFFFF"/>
                </a:solidFill>
                <a:latin typeface="Trebuchet MS"/>
                <a:cs typeface="Trebuchet MS"/>
              </a:rPr>
              <a:t>Center</a:t>
            </a:r>
            <a:r>
              <a:rPr sz="16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-30" dirty="0">
                <a:solidFill>
                  <a:srgbClr val="FFFFFF"/>
                </a:solidFill>
                <a:latin typeface="Trebuchet MS"/>
                <a:cs typeface="Trebuchet MS"/>
              </a:rPr>
              <a:t>Coordinator</a:t>
            </a:r>
            <a:r>
              <a:rPr lang="en-US" sz="1600" spc="-30" dirty="0">
                <a:solidFill>
                  <a:srgbClr val="FFFFFF"/>
                </a:solidFill>
                <a:latin typeface="Trebuchet MS"/>
                <a:cs typeface="Trebuchet MS"/>
              </a:rPr>
              <a:t>:</a:t>
            </a:r>
            <a:r>
              <a:rPr sz="16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-55" dirty="0">
                <a:solidFill>
                  <a:srgbClr val="FFFFFF"/>
                </a:solidFill>
                <a:latin typeface="Trebuchet MS"/>
                <a:cs typeface="Trebuchet MS"/>
              </a:rPr>
              <a:t>Dr.</a:t>
            </a:r>
            <a:r>
              <a:rPr sz="1600" spc="-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-70" dirty="0">
                <a:solidFill>
                  <a:srgbClr val="FFFFFF"/>
                </a:solidFill>
                <a:latin typeface="Trebuchet MS"/>
                <a:cs typeface="Trebuchet MS"/>
              </a:rPr>
              <a:t>Margaret</a:t>
            </a:r>
            <a:r>
              <a:rPr sz="16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-55" dirty="0">
                <a:solidFill>
                  <a:srgbClr val="FFFFFF"/>
                </a:solidFill>
                <a:latin typeface="Trebuchet MS"/>
                <a:cs typeface="Trebuchet MS"/>
              </a:rPr>
              <a:t>Mbindy</a:t>
            </a:r>
            <a:r>
              <a:rPr lang="en-US" sz="1600" spc="-55" dirty="0">
                <a:solidFill>
                  <a:srgbClr val="FFFFFF"/>
                </a:solidFill>
                <a:latin typeface="Trebuchet MS"/>
                <a:cs typeface="Trebuchet MS"/>
              </a:rPr>
              <a:t>o    </a:t>
            </a:r>
            <a:r>
              <a:rPr sz="1600" spc="-95" dirty="0">
                <a:solidFill>
                  <a:srgbClr val="FFFFFF"/>
                </a:solidFill>
                <a:latin typeface="Trebuchet MS"/>
                <a:cs typeface="Trebuchet MS"/>
                <a:hlinkClick r:id="rId6"/>
              </a:rPr>
              <a:t>Margaret.Mbindyo@millersville.edu</a:t>
            </a:r>
            <a:r>
              <a:rPr sz="1600" dirty="0">
                <a:solidFill>
                  <a:srgbClr val="FFFFFF"/>
                </a:solidFill>
                <a:latin typeface="Trebuchet MS"/>
                <a:cs typeface="Trebuchet MS"/>
                <a:hlinkClick r:id="rId6"/>
              </a:rPr>
              <a:t> </a:t>
            </a:r>
            <a:r>
              <a:rPr lang="en-US" sz="1600" spc="-425" dirty="0">
                <a:solidFill>
                  <a:srgbClr val="FFFFFF"/>
                </a:solidFill>
                <a:latin typeface="Trebuchet MS"/>
                <a:cs typeface="Trebuchet MS"/>
              </a:rPr>
              <a:t>         </a:t>
            </a:r>
            <a:r>
              <a:rPr sz="1600" spc="-75" dirty="0">
                <a:solidFill>
                  <a:srgbClr val="FFFFFF"/>
                </a:solidFill>
                <a:latin typeface="Trebuchet MS"/>
                <a:cs typeface="Trebuchet MS"/>
              </a:rPr>
              <a:t>717.871.7608</a:t>
            </a:r>
            <a:endParaRPr lang="en-US" sz="1600" spc="-75" dirty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600" spc="-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-4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-70" dirty="0">
                <a:solidFill>
                  <a:srgbClr val="FFFFFF"/>
                </a:solidFill>
                <a:latin typeface="Trebuchet MS"/>
                <a:cs typeface="Trebuchet MS"/>
              </a:rPr>
              <a:t>Success</a:t>
            </a:r>
            <a:r>
              <a:rPr sz="1600" spc="-30" dirty="0">
                <a:solidFill>
                  <a:srgbClr val="FFFFFF"/>
                </a:solidFill>
                <a:latin typeface="Trebuchet MS"/>
                <a:cs typeface="Trebuchet MS"/>
              </a:rPr>
              <a:t> Coach</a:t>
            </a:r>
            <a:r>
              <a:rPr lang="en-US" sz="1600" spc="-15" dirty="0">
                <a:solidFill>
                  <a:srgbClr val="FFFFFF"/>
                </a:solidFill>
                <a:latin typeface="Trebuchet MS"/>
                <a:cs typeface="Trebuchet MS"/>
              </a:rPr>
              <a:t>: </a:t>
            </a:r>
            <a:r>
              <a:rPr lang="en-US" sz="1600" spc="-1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-195" dirty="0">
                <a:solidFill>
                  <a:srgbClr val="FFFFFF"/>
                </a:solidFill>
                <a:latin typeface="Trebuchet MS"/>
                <a:cs typeface="Trebuchet MS"/>
              </a:rPr>
              <a:t>Ms.</a:t>
            </a:r>
            <a:r>
              <a:rPr sz="1600" spc="-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-90" dirty="0">
                <a:solidFill>
                  <a:srgbClr val="FFFFFF"/>
                </a:solidFill>
                <a:latin typeface="Trebuchet MS"/>
                <a:cs typeface="Trebuchet MS"/>
              </a:rPr>
              <a:t>Rita</a:t>
            </a:r>
            <a:r>
              <a:rPr sz="16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-140" dirty="0">
                <a:solidFill>
                  <a:srgbClr val="FFFFFF"/>
                </a:solidFill>
                <a:latin typeface="Trebuchet MS"/>
                <a:cs typeface="Trebuchet MS"/>
              </a:rPr>
              <a:t>Miller</a:t>
            </a:r>
            <a:r>
              <a:rPr lang="en-US" sz="1600" spc="-140" dirty="0">
                <a:solidFill>
                  <a:srgbClr val="FFFFFF"/>
                </a:solidFill>
                <a:latin typeface="Trebuchet MS"/>
                <a:cs typeface="Trebuchet MS"/>
              </a:rPr>
              <a:t>     </a:t>
            </a:r>
            <a:r>
              <a:rPr sz="1600" u="sng" spc="-1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  <a:hlinkClick r:id="rId7"/>
              </a:rPr>
              <a:t>Rita.Miller@millersville.edu</a:t>
            </a:r>
            <a:r>
              <a:rPr lang="en-US" sz="1600" u="sng" spc="-1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   </a:t>
            </a:r>
            <a:r>
              <a:rPr sz="1600" spc="-75" dirty="0">
                <a:solidFill>
                  <a:srgbClr val="FFFFFF"/>
                </a:solidFill>
                <a:latin typeface="Trebuchet MS"/>
                <a:cs typeface="Trebuchet MS"/>
              </a:rPr>
              <a:t>717.871.7649</a:t>
            </a:r>
            <a:endParaRPr lang="en-US" sz="1600" dirty="0">
              <a:latin typeface="Trebuchet MS"/>
              <a:cs typeface="Trebuchet MS"/>
            </a:endParaRPr>
          </a:p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600" spc="-75" dirty="0">
                <a:solidFill>
                  <a:srgbClr val="FFFFFF"/>
                </a:solidFill>
                <a:latin typeface="Trebuchet MS"/>
                <a:cs typeface="Trebuchet MS"/>
              </a:rPr>
              <a:t>Graduate </a:t>
            </a:r>
            <a:r>
              <a:rPr sz="1600" spc="-60" dirty="0">
                <a:solidFill>
                  <a:srgbClr val="FFFFFF"/>
                </a:solidFill>
                <a:latin typeface="Trebuchet MS"/>
                <a:cs typeface="Trebuchet MS"/>
              </a:rPr>
              <a:t>Assistant</a:t>
            </a:r>
            <a:r>
              <a:rPr lang="en-US" sz="1600" spc="-60" dirty="0">
                <a:solidFill>
                  <a:srgbClr val="FFFFFF"/>
                </a:solidFill>
                <a:latin typeface="Trebuchet MS"/>
                <a:cs typeface="Trebuchet MS"/>
              </a:rPr>
              <a:t>: </a:t>
            </a:r>
            <a:r>
              <a:rPr lang="en-US" sz="1600" spc="-185" dirty="0">
                <a:solidFill>
                  <a:srgbClr val="FFFFFF"/>
                </a:solidFill>
                <a:latin typeface="Trebuchet MS"/>
                <a:cs typeface="Trebuchet MS"/>
              </a:rPr>
              <a:t>  </a:t>
            </a:r>
            <a:r>
              <a:rPr sz="1600" spc="-185" dirty="0">
                <a:solidFill>
                  <a:srgbClr val="FFFFFF"/>
                </a:solidFill>
                <a:latin typeface="Trebuchet MS"/>
                <a:cs typeface="Trebuchet MS"/>
              </a:rPr>
              <a:t>Emily</a:t>
            </a:r>
            <a:r>
              <a:rPr sz="1600" spc="-1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-50" dirty="0">
                <a:solidFill>
                  <a:srgbClr val="FFFFFF"/>
                </a:solidFill>
                <a:latin typeface="Trebuchet MS"/>
                <a:cs typeface="Trebuchet MS"/>
              </a:rPr>
              <a:t>Klick </a:t>
            </a:r>
            <a:r>
              <a:rPr lang="en-US" sz="16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600" spc="-425" dirty="0">
                <a:solidFill>
                  <a:srgbClr val="FFFFFF"/>
                </a:solidFill>
                <a:latin typeface="Trebuchet MS"/>
                <a:cs typeface="Trebuchet MS"/>
              </a:rPr>
              <a:t> e</a:t>
            </a:r>
            <a:r>
              <a:rPr sz="1600" spc="-75" dirty="0">
                <a:solidFill>
                  <a:srgbClr val="FFFFFF"/>
                </a:solidFill>
                <a:latin typeface="Trebuchet MS"/>
                <a:cs typeface="Trebuchet MS"/>
                <a:hlinkClick r:id="rId8"/>
              </a:rPr>
              <a:t>rklick@millersville.edu </a:t>
            </a:r>
            <a:r>
              <a:rPr lang="en-US" sz="1600" spc="-425" dirty="0">
                <a:solidFill>
                  <a:srgbClr val="FFFFFF"/>
                </a:solidFill>
                <a:latin typeface="Trebuchet MS"/>
                <a:cs typeface="Trebuchet MS"/>
              </a:rPr>
              <a:t>             7</a:t>
            </a:r>
            <a:r>
              <a:rPr sz="1600" spc="-75" dirty="0">
                <a:solidFill>
                  <a:srgbClr val="FFFFFF"/>
                </a:solidFill>
                <a:latin typeface="Trebuchet MS"/>
                <a:cs typeface="Trebuchet MS"/>
              </a:rPr>
              <a:t>17.871.7647</a:t>
            </a:r>
            <a:endParaRPr lang="en-US" sz="1600" spc="-75" dirty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marL="707390" marR="704215" indent="6985" algn="ctr">
              <a:lnSpc>
                <a:spcPct val="100000"/>
              </a:lnSpc>
            </a:pPr>
            <a:r>
              <a:rPr sz="1600" spc="85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600" spc="-75" dirty="0">
                <a:solidFill>
                  <a:srgbClr val="FFFFFF"/>
                </a:solidFill>
                <a:latin typeface="Trebuchet MS"/>
                <a:cs typeface="Trebuchet MS"/>
              </a:rPr>
              <a:t>ra</a:t>
            </a:r>
            <a:r>
              <a:rPr sz="1600" spc="-80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600" spc="-7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1600" spc="-125" dirty="0">
                <a:solidFill>
                  <a:srgbClr val="FFFFFF"/>
                </a:solidFill>
                <a:latin typeface="Trebuchet MS"/>
                <a:cs typeface="Trebuchet MS"/>
              </a:rPr>
              <a:t>ate</a:t>
            </a:r>
            <a:r>
              <a:rPr sz="1600" spc="-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rebuchet MS"/>
                <a:cs typeface="Trebuchet MS"/>
              </a:rPr>
              <a:t>Assi</a:t>
            </a:r>
            <a:r>
              <a:rPr sz="1600" spc="-25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600" spc="-114" dirty="0">
                <a:solidFill>
                  <a:srgbClr val="FFFFFF"/>
                </a:solidFill>
                <a:latin typeface="Trebuchet MS"/>
                <a:cs typeface="Trebuchet MS"/>
              </a:rPr>
              <a:t>tan</a:t>
            </a:r>
            <a:r>
              <a:rPr sz="1600" spc="-10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6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600" spc="-395" dirty="0">
                <a:solidFill>
                  <a:srgbClr val="FFFFFF"/>
                </a:solidFill>
                <a:latin typeface="Trebuchet MS"/>
                <a:cs typeface="Trebuchet MS"/>
              </a:rPr>
              <a:t>  </a:t>
            </a:r>
            <a:r>
              <a:rPr sz="1600" spc="-160" dirty="0">
                <a:solidFill>
                  <a:srgbClr val="FFFFFF"/>
                </a:solidFill>
                <a:latin typeface="Trebuchet MS"/>
                <a:cs typeface="Trebuchet MS"/>
              </a:rPr>
              <a:t>Jacq</a:t>
            </a:r>
            <a:r>
              <a:rPr sz="1600" spc="-16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1600" spc="-15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600" spc="-9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600" spc="-85" dirty="0">
                <a:solidFill>
                  <a:srgbClr val="FFFFFF"/>
                </a:solidFill>
                <a:latin typeface="Trebuchet MS"/>
                <a:cs typeface="Trebuchet MS"/>
              </a:rPr>
              <a:t>yn</a:t>
            </a:r>
            <a:r>
              <a:rPr sz="16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16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spc="20" dirty="0" err="1">
                <a:solidFill>
                  <a:srgbClr val="FFFFFF"/>
                </a:solidFill>
                <a:latin typeface="Trebuchet MS"/>
                <a:cs typeface="Trebuchet MS"/>
              </a:rPr>
              <a:t>Kn</a:t>
            </a:r>
            <a:r>
              <a:rPr sz="1600" spc="-75" dirty="0" err="1">
                <a:solidFill>
                  <a:srgbClr val="FFFFFF"/>
                </a:solidFill>
                <a:latin typeface="Trebuchet MS"/>
                <a:cs typeface="Trebuchet MS"/>
              </a:rPr>
              <a:t>ie</a:t>
            </a:r>
            <a:r>
              <a:rPr sz="1600" spc="-20" dirty="0" err="1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lang="en-US" sz="1600" spc="-90" dirty="0" err="1">
                <a:solidFill>
                  <a:srgbClr val="FFFFFF"/>
                </a:solidFill>
                <a:latin typeface="Trebuchet MS"/>
                <a:cs typeface="Trebuchet MS"/>
              </a:rPr>
              <a:t>ry</a:t>
            </a:r>
            <a:r>
              <a:rPr lang="en-US" sz="1600" spc="-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lang="en-US" sz="1600" spc="-405" dirty="0">
                <a:solidFill>
                  <a:srgbClr val="FFFFFF"/>
                </a:solidFill>
                <a:latin typeface="Trebuchet MS"/>
                <a:cs typeface="Trebuchet MS"/>
              </a:rPr>
              <a:t>  </a:t>
            </a:r>
            <a:r>
              <a:rPr sz="1600" u="sng" spc="-130" dirty="0">
                <a:solidFill>
                  <a:srgbClr val="FFFFFF"/>
                </a:solidFill>
                <a:latin typeface="Trebuchet MS"/>
                <a:cs typeface="Trebuchet MS"/>
              </a:rPr>
              <a:t>bk</a:t>
            </a:r>
            <a:r>
              <a:rPr sz="1600" u="sng" spc="-8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600" u="sng" spc="-75" dirty="0">
                <a:solidFill>
                  <a:srgbClr val="FFFFFF"/>
                </a:solidFill>
                <a:latin typeface="Trebuchet MS"/>
                <a:cs typeface="Trebuchet MS"/>
              </a:rPr>
              <a:t>ie</a:t>
            </a:r>
            <a:r>
              <a:rPr sz="1600" u="sng" spc="-2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1600" u="sng" spc="110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600" u="sng" spc="165" dirty="0">
                <a:solidFill>
                  <a:srgbClr val="FFFFFF"/>
                </a:solidFill>
                <a:latin typeface="Trebuchet MS"/>
                <a:cs typeface="Trebuchet MS"/>
              </a:rPr>
              <a:t>@</a:t>
            </a:r>
            <a:r>
              <a:rPr sz="1600" u="sng" spc="-100" dirty="0">
                <a:solidFill>
                  <a:srgbClr val="FFFFFF"/>
                </a:solidFill>
                <a:latin typeface="Trebuchet MS"/>
                <a:cs typeface="Trebuchet MS"/>
              </a:rPr>
              <a:t>millersvi</a:t>
            </a:r>
            <a:r>
              <a:rPr sz="1600" u="sng" spc="-8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600" u="sng" spc="-9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600" u="sng" spc="-114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600" u="sng" spc="-130" dirty="0">
                <a:solidFill>
                  <a:srgbClr val="FFFFFF"/>
                </a:solidFill>
                <a:latin typeface="Trebuchet MS"/>
                <a:cs typeface="Trebuchet MS"/>
              </a:rPr>
              <a:t>.ed</a:t>
            </a:r>
            <a:r>
              <a:rPr sz="1600" u="sng" spc="-135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lang="en-US" sz="1600" u="sng" spc="-135" dirty="0">
                <a:solidFill>
                  <a:srgbClr val="FFFFFF"/>
                </a:solidFill>
                <a:latin typeface="Trebuchet MS"/>
                <a:cs typeface="Trebuchet MS"/>
              </a:rPr>
              <a:t>  </a:t>
            </a:r>
            <a:r>
              <a:rPr lang="en-US" sz="1600" u="sng" spc="-405" dirty="0">
                <a:solidFill>
                  <a:srgbClr val="FFFFFF"/>
                </a:solidFill>
                <a:latin typeface="Trebuchet MS"/>
                <a:cs typeface="Trebuchet MS"/>
              </a:rPr>
              <a:t>      </a:t>
            </a:r>
            <a:r>
              <a:rPr sz="1600" spc="-45" dirty="0">
                <a:solidFill>
                  <a:srgbClr val="FFFFFF"/>
                </a:solidFill>
                <a:latin typeface="Trebuchet MS"/>
                <a:cs typeface="Trebuchet MS"/>
              </a:rPr>
              <a:t>717</a:t>
            </a:r>
            <a:r>
              <a:rPr sz="1600" spc="-110" dirty="0">
                <a:solidFill>
                  <a:srgbClr val="FFFFFF"/>
                </a:solidFill>
                <a:latin typeface="Trebuchet MS"/>
                <a:cs typeface="Trebuchet MS"/>
              </a:rPr>
              <a:t>.8</a:t>
            </a:r>
            <a:r>
              <a:rPr sz="1600" spc="-114" dirty="0">
                <a:solidFill>
                  <a:srgbClr val="FFFFFF"/>
                </a:solidFill>
                <a:latin typeface="Trebuchet MS"/>
                <a:cs typeface="Trebuchet MS"/>
              </a:rPr>
              <a:t>7</a:t>
            </a:r>
            <a:r>
              <a:rPr sz="1600" spc="-45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1600" spc="-110" dirty="0">
                <a:solidFill>
                  <a:srgbClr val="FFFFFF"/>
                </a:solidFill>
                <a:latin typeface="Trebuchet MS"/>
                <a:cs typeface="Trebuchet MS"/>
              </a:rPr>
              <a:t>.7</a:t>
            </a:r>
            <a:r>
              <a:rPr sz="1600" spc="-114" dirty="0">
                <a:solidFill>
                  <a:srgbClr val="FFFFFF"/>
                </a:solidFill>
                <a:latin typeface="Trebuchet MS"/>
                <a:cs typeface="Trebuchet MS"/>
              </a:rPr>
              <a:t>6</a:t>
            </a:r>
            <a:r>
              <a:rPr sz="1600" spc="-45" dirty="0">
                <a:solidFill>
                  <a:srgbClr val="FFFFFF"/>
                </a:solidFill>
                <a:latin typeface="Trebuchet MS"/>
                <a:cs typeface="Trebuchet MS"/>
              </a:rPr>
              <a:t>47</a:t>
            </a:r>
            <a:endParaRPr sz="1600" dirty="0">
              <a:latin typeface="Trebuchet MS"/>
              <a:cs typeface="Trebuchet MS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134112" y="1069847"/>
            <a:ext cx="9926320" cy="2470785"/>
            <a:chOff x="134112" y="1069847"/>
            <a:chExt cx="9926320" cy="2470785"/>
          </a:xfrm>
        </p:grpSpPr>
        <p:sp>
          <p:nvSpPr>
            <p:cNvPr id="38" name="object 38"/>
            <p:cNvSpPr/>
            <p:nvPr/>
          </p:nvSpPr>
          <p:spPr>
            <a:xfrm>
              <a:off x="135636" y="1069847"/>
              <a:ext cx="9923145" cy="2468880"/>
            </a:xfrm>
            <a:custGeom>
              <a:avLst/>
              <a:gdLst/>
              <a:ahLst/>
              <a:cxnLst/>
              <a:rect l="l" t="t" r="r" b="b"/>
              <a:pathLst>
                <a:path w="9923145" h="2468879">
                  <a:moveTo>
                    <a:pt x="4961382" y="0"/>
                  </a:moveTo>
                  <a:lnTo>
                    <a:pt x="4888110" y="131"/>
                  </a:lnTo>
                  <a:lnTo>
                    <a:pt x="4815094" y="526"/>
                  </a:lnTo>
                  <a:lnTo>
                    <a:pt x="4742340" y="1181"/>
                  </a:lnTo>
                  <a:lnTo>
                    <a:pt x="4669857" y="2095"/>
                  </a:lnTo>
                  <a:lnTo>
                    <a:pt x="4597651" y="3266"/>
                  </a:lnTo>
                  <a:lnTo>
                    <a:pt x="4525729" y="4693"/>
                  </a:lnTo>
                  <a:lnTo>
                    <a:pt x="4454100" y="6373"/>
                  </a:lnTo>
                  <a:lnTo>
                    <a:pt x="4382769" y="8305"/>
                  </a:lnTo>
                  <a:lnTo>
                    <a:pt x="4311745" y="10487"/>
                  </a:lnTo>
                  <a:lnTo>
                    <a:pt x="4241034" y="12916"/>
                  </a:lnTo>
                  <a:lnTo>
                    <a:pt x="4170645" y="15592"/>
                  </a:lnTo>
                  <a:lnTo>
                    <a:pt x="4100583" y="18513"/>
                  </a:lnTo>
                  <a:lnTo>
                    <a:pt x="4030857" y="21676"/>
                  </a:lnTo>
                  <a:lnTo>
                    <a:pt x="3961474" y="25080"/>
                  </a:lnTo>
                  <a:lnTo>
                    <a:pt x="3892440" y="28723"/>
                  </a:lnTo>
                  <a:lnTo>
                    <a:pt x="3823764" y="32603"/>
                  </a:lnTo>
                  <a:lnTo>
                    <a:pt x="3755453" y="36719"/>
                  </a:lnTo>
                  <a:lnTo>
                    <a:pt x="3687513" y="41068"/>
                  </a:lnTo>
                  <a:lnTo>
                    <a:pt x="3619952" y="45649"/>
                  </a:lnTo>
                  <a:lnTo>
                    <a:pt x="3552778" y="50460"/>
                  </a:lnTo>
                  <a:lnTo>
                    <a:pt x="3485997" y="55500"/>
                  </a:lnTo>
                  <a:lnTo>
                    <a:pt x="3419617" y="60765"/>
                  </a:lnTo>
                  <a:lnTo>
                    <a:pt x="3353646" y="66256"/>
                  </a:lnTo>
                  <a:lnTo>
                    <a:pt x="3288089" y="71969"/>
                  </a:lnTo>
                  <a:lnTo>
                    <a:pt x="3222956" y="77902"/>
                  </a:lnTo>
                  <a:lnTo>
                    <a:pt x="3158252" y="84055"/>
                  </a:lnTo>
                  <a:lnTo>
                    <a:pt x="3093986" y="90426"/>
                  </a:lnTo>
                  <a:lnTo>
                    <a:pt x="3030164" y="97012"/>
                  </a:lnTo>
                  <a:lnTo>
                    <a:pt x="2966794" y="103811"/>
                  </a:lnTo>
                  <a:lnTo>
                    <a:pt x="2903883" y="110823"/>
                  </a:lnTo>
                  <a:lnTo>
                    <a:pt x="2841438" y="118044"/>
                  </a:lnTo>
                  <a:lnTo>
                    <a:pt x="2779467" y="125474"/>
                  </a:lnTo>
                  <a:lnTo>
                    <a:pt x="2717976" y="133110"/>
                  </a:lnTo>
                  <a:lnTo>
                    <a:pt x="2656974" y="140951"/>
                  </a:lnTo>
                  <a:lnTo>
                    <a:pt x="2596467" y="148995"/>
                  </a:lnTo>
                  <a:lnTo>
                    <a:pt x="2536463" y="157240"/>
                  </a:lnTo>
                  <a:lnTo>
                    <a:pt x="2476969" y="165684"/>
                  </a:lnTo>
                  <a:lnTo>
                    <a:pt x="2417992" y="174325"/>
                  </a:lnTo>
                  <a:lnTo>
                    <a:pt x="2359539" y="183163"/>
                  </a:lnTo>
                  <a:lnTo>
                    <a:pt x="2301618" y="192193"/>
                  </a:lnTo>
                  <a:lnTo>
                    <a:pt x="2244236" y="201416"/>
                  </a:lnTo>
                  <a:lnTo>
                    <a:pt x="2187401" y="210829"/>
                  </a:lnTo>
                  <a:lnTo>
                    <a:pt x="2131119" y="220431"/>
                  </a:lnTo>
                  <a:lnTo>
                    <a:pt x="2075398" y="230219"/>
                  </a:lnTo>
                  <a:lnTo>
                    <a:pt x="2020245" y="240192"/>
                  </a:lnTo>
                  <a:lnTo>
                    <a:pt x="1965667" y="250347"/>
                  </a:lnTo>
                  <a:lnTo>
                    <a:pt x="1911672" y="260684"/>
                  </a:lnTo>
                  <a:lnTo>
                    <a:pt x="1858266" y="271200"/>
                  </a:lnTo>
                  <a:lnTo>
                    <a:pt x="1805458" y="281894"/>
                  </a:lnTo>
                  <a:lnTo>
                    <a:pt x="1753255" y="292764"/>
                  </a:lnTo>
                  <a:lnTo>
                    <a:pt x="1701663" y="303807"/>
                  </a:lnTo>
                  <a:lnTo>
                    <a:pt x="1650690" y="315022"/>
                  </a:lnTo>
                  <a:lnTo>
                    <a:pt x="1600343" y="326408"/>
                  </a:lnTo>
                  <a:lnTo>
                    <a:pt x="1550630" y="337962"/>
                  </a:lnTo>
                  <a:lnTo>
                    <a:pt x="1501558" y="349683"/>
                  </a:lnTo>
                  <a:lnTo>
                    <a:pt x="1453134" y="361568"/>
                  </a:lnTo>
                  <a:lnTo>
                    <a:pt x="1405365" y="373617"/>
                  </a:lnTo>
                  <a:lnTo>
                    <a:pt x="1358258" y="385827"/>
                  </a:lnTo>
                  <a:lnTo>
                    <a:pt x="1311822" y="398196"/>
                  </a:lnTo>
                  <a:lnTo>
                    <a:pt x="1266062" y="410723"/>
                  </a:lnTo>
                  <a:lnTo>
                    <a:pt x="1220987" y="423406"/>
                  </a:lnTo>
                  <a:lnTo>
                    <a:pt x="1176604" y="436243"/>
                  </a:lnTo>
                  <a:lnTo>
                    <a:pt x="1132920" y="449232"/>
                  </a:lnTo>
                  <a:lnTo>
                    <a:pt x="1089942" y="462371"/>
                  </a:lnTo>
                  <a:lnTo>
                    <a:pt x="1047677" y="475659"/>
                  </a:lnTo>
                  <a:lnTo>
                    <a:pt x="1006133" y="489094"/>
                  </a:lnTo>
                  <a:lnTo>
                    <a:pt x="965317" y="502674"/>
                  </a:lnTo>
                  <a:lnTo>
                    <a:pt x="925237" y="516396"/>
                  </a:lnTo>
                  <a:lnTo>
                    <a:pt x="885899" y="530260"/>
                  </a:lnTo>
                  <a:lnTo>
                    <a:pt x="847311" y="544264"/>
                  </a:lnTo>
                  <a:lnTo>
                    <a:pt x="809480" y="558405"/>
                  </a:lnTo>
                  <a:lnTo>
                    <a:pt x="772413" y="572682"/>
                  </a:lnTo>
                  <a:lnTo>
                    <a:pt x="736118" y="587094"/>
                  </a:lnTo>
                  <a:lnTo>
                    <a:pt x="700602" y="601637"/>
                  </a:lnTo>
                  <a:lnTo>
                    <a:pt x="631936" y="631114"/>
                  </a:lnTo>
                  <a:lnTo>
                    <a:pt x="566472" y="661098"/>
                  </a:lnTo>
                  <a:lnTo>
                    <a:pt x="504270" y="691576"/>
                  </a:lnTo>
                  <a:lnTo>
                    <a:pt x="445387" y="722531"/>
                  </a:lnTo>
                  <a:lnTo>
                    <a:pt x="389882" y="753951"/>
                  </a:lnTo>
                  <a:lnTo>
                    <a:pt x="337811" y="785820"/>
                  </a:lnTo>
                  <a:lnTo>
                    <a:pt x="289235" y="818124"/>
                  </a:lnTo>
                  <a:lnTo>
                    <a:pt x="244211" y="850849"/>
                  </a:lnTo>
                  <a:lnTo>
                    <a:pt x="202796" y="883980"/>
                  </a:lnTo>
                  <a:lnTo>
                    <a:pt x="165050" y="917502"/>
                  </a:lnTo>
                  <a:lnTo>
                    <a:pt x="131030" y="951402"/>
                  </a:lnTo>
                  <a:lnTo>
                    <a:pt x="100795" y="985664"/>
                  </a:lnTo>
                  <a:lnTo>
                    <a:pt x="74402" y="1020275"/>
                  </a:lnTo>
                  <a:lnTo>
                    <a:pt x="51910" y="1055219"/>
                  </a:lnTo>
                  <a:lnTo>
                    <a:pt x="33378" y="1090483"/>
                  </a:lnTo>
                  <a:lnTo>
                    <a:pt x="18862" y="1126051"/>
                  </a:lnTo>
                  <a:lnTo>
                    <a:pt x="4748" y="1179943"/>
                  </a:lnTo>
                  <a:lnTo>
                    <a:pt x="0" y="1234440"/>
                  </a:lnTo>
                  <a:lnTo>
                    <a:pt x="530" y="1252669"/>
                  </a:lnTo>
                  <a:lnTo>
                    <a:pt x="8422" y="1306970"/>
                  </a:lnTo>
                  <a:lnTo>
                    <a:pt x="25614" y="1360649"/>
                  </a:lnTo>
                  <a:lnTo>
                    <a:pt x="42145" y="1396067"/>
                  </a:lnTo>
                  <a:lnTo>
                    <a:pt x="62665" y="1431173"/>
                  </a:lnTo>
                  <a:lnTo>
                    <a:pt x="87115" y="1465952"/>
                  </a:lnTo>
                  <a:lnTo>
                    <a:pt x="115436" y="1500390"/>
                  </a:lnTo>
                  <a:lnTo>
                    <a:pt x="147571" y="1534473"/>
                  </a:lnTo>
                  <a:lnTo>
                    <a:pt x="183461" y="1568186"/>
                  </a:lnTo>
                  <a:lnTo>
                    <a:pt x="223049" y="1601514"/>
                  </a:lnTo>
                  <a:lnTo>
                    <a:pt x="266275" y="1634444"/>
                  </a:lnTo>
                  <a:lnTo>
                    <a:pt x="313083" y="1666960"/>
                  </a:lnTo>
                  <a:lnTo>
                    <a:pt x="363413" y="1699049"/>
                  </a:lnTo>
                  <a:lnTo>
                    <a:pt x="417209" y="1730695"/>
                  </a:lnTo>
                  <a:lnTo>
                    <a:pt x="474410" y="1761884"/>
                  </a:lnTo>
                  <a:lnTo>
                    <a:pt x="534960" y="1792603"/>
                  </a:lnTo>
                  <a:lnTo>
                    <a:pt x="598800" y="1822835"/>
                  </a:lnTo>
                  <a:lnTo>
                    <a:pt x="665872" y="1852568"/>
                  </a:lnTo>
                  <a:lnTo>
                    <a:pt x="736118" y="1881785"/>
                  </a:lnTo>
                  <a:lnTo>
                    <a:pt x="772413" y="1896197"/>
                  </a:lnTo>
                  <a:lnTo>
                    <a:pt x="809480" y="1910474"/>
                  </a:lnTo>
                  <a:lnTo>
                    <a:pt x="847311" y="1924615"/>
                  </a:lnTo>
                  <a:lnTo>
                    <a:pt x="885899" y="1938619"/>
                  </a:lnTo>
                  <a:lnTo>
                    <a:pt x="925237" y="1952483"/>
                  </a:lnTo>
                  <a:lnTo>
                    <a:pt x="965317" y="1966205"/>
                  </a:lnTo>
                  <a:lnTo>
                    <a:pt x="1006133" y="1979785"/>
                  </a:lnTo>
                  <a:lnTo>
                    <a:pt x="1047677" y="1993220"/>
                  </a:lnTo>
                  <a:lnTo>
                    <a:pt x="1089942" y="2006508"/>
                  </a:lnTo>
                  <a:lnTo>
                    <a:pt x="1132920" y="2019647"/>
                  </a:lnTo>
                  <a:lnTo>
                    <a:pt x="1176604" y="2032636"/>
                  </a:lnTo>
                  <a:lnTo>
                    <a:pt x="1220987" y="2045473"/>
                  </a:lnTo>
                  <a:lnTo>
                    <a:pt x="1266062" y="2058156"/>
                  </a:lnTo>
                  <a:lnTo>
                    <a:pt x="1311822" y="2070683"/>
                  </a:lnTo>
                  <a:lnTo>
                    <a:pt x="1358258" y="2083052"/>
                  </a:lnTo>
                  <a:lnTo>
                    <a:pt x="1405365" y="2095262"/>
                  </a:lnTo>
                  <a:lnTo>
                    <a:pt x="1453134" y="2107310"/>
                  </a:lnTo>
                  <a:lnTo>
                    <a:pt x="1501558" y="2119196"/>
                  </a:lnTo>
                  <a:lnTo>
                    <a:pt x="1550630" y="2130917"/>
                  </a:lnTo>
                  <a:lnTo>
                    <a:pt x="1600343" y="2142471"/>
                  </a:lnTo>
                  <a:lnTo>
                    <a:pt x="1650690" y="2153857"/>
                  </a:lnTo>
                  <a:lnTo>
                    <a:pt x="1701663" y="2165072"/>
                  </a:lnTo>
                  <a:lnTo>
                    <a:pt x="1753255" y="2176115"/>
                  </a:lnTo>
                  <a:lnTo>
                    <a:pt x="1805458" y="2186985"/>
                  </a:lnTo>
                  <a:lnTo>
                    <a:pt x="1858266" y="2197679"/>
                  </a:lnTo>
                  <a:lnTo>
                    <a:pt x="1911672" y="2208195"/>
                  </a:lnTo>
                  <a:lnTo>
                    <a:pt x="1965667" y="2218532"/>
                  </a:lnTo>
                  <a:lnTo>
                    <a:pt x="2020245" y="2228687"/>
                  </a:lnTo>
                  <a:lnTo>
                    <a:pt x="2075398" y="2238660"/>
                  </a:lnTo>
                  <a:lnTo>
                    <a:pt x="2131119" y="2248448"/>
                  </a:lnTo>
                  <a:lnTo>
                    <a:pt x="2187401" y="2258050"/>
                  </a:lnTo>
                  <a:lnTo>
                    <a:pt x="2244236" y="2267463"/>
                  </a:lnTo>
                  <a:lnTo>
                    <a:pt x="2301618" y="2276686"/>
                  </a:lnTo>
                  <a:lnTo>
                    <a:pt x="2359539" y="2285716"/>
                  </a:lnTo>
                  <a:lnTo>
                    <a:pt x="2417992" y="2294554"/>
                  </a:lnTo>
                  <a:lnTo>
                    <a:pt x="2476969" y="2303195"/>
                  </a:lnTo>
                  <a:lnTo>
                    <a:pt x="2536463" y="2311639"/>
                  </a:lnTo>
                  <a:lnTo>
                    <a:pt x="2596467" y="2319884"/>
                  </a:lnTo>
                  <a:lnTo>
                    <a:pt x="2656974" y="2327928"/>
                  </a:lnTo>
                  <a:lnTo>
                    <a:pt x="2717976" y="2335769"/>
                  </a:lnTo>
                  <a:lnTo>
                    <a:pt x="2779467" y="2343405"/>
                  </a:lnTo>
                  <a:lnTo>
                    <a:pt x="2841438" y="2350835"/>
                  </a:lnTo>
                  <a:lnTo>
                    <a:pt x="2903883" y="2358056"/>
                  </a:lnTo>
                  <a:lnTo>
                    <a:pt x="2966794" y="2365068"/>
                  </a:lnTo>
                  <a:lnTo>
                    <a:pt x="3030164" y="2371867"/>
                  </a:lnTo>
                  <a:lnTo>
                    <a:pt x="3093986" y="2378453"/>
                  </a:lnTo>
                  <a:lnTo>
                    <a:pt x="3158252" y="2384824"/>
                  </a:lnTo>
                  <a:lnTo>
                    <a:pt x="3222956" y="2390977"/>
                  </a:lnTo>
                  <a:lnTo>
                    <a:pt x="3288089" y="2396910"/>
                  </a:lnTo>
                  <a:lnTo>
                    <a:pt x="3353646" y="2402623"/>
                  </a:lnTo>
                  <a:lnTo>
                    <a:pt x="3419617" y="2408114"/>
                  </a:lnTo>
                  <a:lnTo>
                    <a:pt x="3485997" y="2413379"/>
                  </a:lnTo>
                  <a:lnTo>
                    <a:pt x="3552778" y="2418419"/>
                  </a:lnTo>
                  <a:lnTo>
                    <a:pt x="3619952" y="2423230"/>
                  </a:lnTo>
                  <a:lnTo>
                    <a:pt x="3687513" y="2427811"/>
                  </a:lnTo>
                  <a:lnTo>
                    <a:pt x="3755453" y="2432160"/>
                  </a:lnTo>
                  <a:lnTo>
                    <a:pt x="3823764" y="2436276"/>
                  </a:lnTo>
                  <a:lnTo>
                    <a:pt x="3892440" y="2440156"/>
                  </a:lnTo>
                  <a:lnTo>
                    <a:pt x="3961474" y="2443799"/>
                  </a:lnTo>
                  <a:lnTo>
                    <a:pt x="4030857" y="2447203"/>
                  </a:lnTo>
                  <a:lnTo>
                    <a:pt x="4100583" y="2450366"/>
                  </a:lnTo>
                  <a:lnTo>
                    <a:pt x="4170645" y="2453287"/>
                  </a:lnTo>
                  <a:lnTo>
                    <a:pt x="4241034" y="2455963"/>
                  </a:lnTo>
                  <a:lnTo>
                    <a:pt x="4311745" y="2458392"/>
                  </a:lnTo>
                  <a:lnTo>
                    <a:pt x="4382769" y="2460574"/>
                  </a:lnTo>
                  <a:lnTo>
                    <a:pt x="4454100" y="2462506"/>
                  </a:lnTo>
                  <a:lnTo>
                    <a:pt x="4525729" y="2464186"/>
                  </a:lnTo>
                  <a:lnTo>
                    <a:pt x="4597651" y="2465613"/>
                  </a:lnTo>
                  <a:lnTo>
                    <a:pt x="4669857" y="2466784"/>
                  </a:lnTo>
                  <a:lnTo>
                    <a:pt x="4742340" y="2467698"/>
                  </a:lnTo>
                  <a:lnTo>
                    <a:pt x="4815094" y="2468353"/>
                  </a:lnTo>
                  <a:lnTo>
                    <a:pt x="4888110" y="2468748"/>
                  </a:lnTo>
                  <a:lnTo>
                    <a:pt x="4961382" y="2468879"/>
                  </a:lnTo>
                  <a:lnTo>
                    <a:pt x="5034653" y="2468748"/>
                  </a:lnTo>
                  <a:lnTo>
                    <a:pt x="5107669" y="2468353"/>
                  </a:lnTo>
                  <a:lnTo>
                    <a:pt x="5180423" y="2467698"/>
                  </a:lnTo>
                  <a:lnTo>
                    <a:pt x="5252906" y="2466784"/>
                  </a:lnTo>
                  <a:lnTo>
                    <a:pt x="5325112" y="2465613"/>
                  </a:lnTo>
                  <a:lnTo>
                    <a:pt x="5397034" y="2464186"/>
                  </a:lnTo>
                  <a:lnTo>
                    <a:pt x="5468663" y="2462506"/>
                  </a:lnTo>
                  <a:lnTo>
                    <a:pt x="5539994" y="2460574"/>
                  </a:lnTo>
                  <a:lnTo>
                    <a:pt x="5611018" y="2458392"/>
                  </a:lnTo>
                  <a:lnTo>
                    <a:pt x="5681729" y="2455963"/>
                  </a:lnTo>
                  <a:lnTo>
                    <a:pt x="5752118" y="2453287"/>
                  </a:lnTo>
                  <a:lnTo>
                    <a:pt x="5822180" y="2450366"/>
                  </a:lnTo>
                  <a:lnTo>
                    <a:pt x="5891906" y="2447203"/>
                  </a:lnTo>
                  <a:lnTo>
                    <a:pt x="5961289" y="2443799"/>
                  </a:lnTo>
                  <a:lnTo>
                    <a:pt x="6030323" y="2440156"/>
                  </a:lnTo>
                  <a:lnTo>
                    <a:pt x="6098999" y="2436276"/>
                  </a:lnTo>
                  <a:lnTo>
                    <a:pt x="6167310" y="2432160"/>
                  </a:lnTo>
                  <a:lnTo>
                    <a:pt x="6235250" y="2427811"/>
                  </a:lnTo>
                  <a:lnTo>
                    <a:pt x="6302811" y="2423230"/>
                  </a:lnTo>
                  <a:lnTo>
                    <a:pt x="6369985" y="2418419"/>
                  </a:lnTo>
                  <a:lnTo>
                    <a:pt x="6436766" y="2413379"/>
                  </a:lnTo>
                  <a:lnTo>
                    <a:pt x="6503146" y="2408114"/>
                  </a:lnTo>
                  <a:lnTo>
                    <a:pt x="6569117" y="2402623"/>
                  </a:lnTo>
                  <a:lnTo>
                    <a:pt x="6634674" y="2396910"/>
                  </a:lnTo>
                  <a:lnTo>
                    <a:pt x="6699807" y="2390977"/>
                  </a:lnTo>
                  <a:lnTo>
                    <a:pt x="6764511" y="2384824"/>
                  </a:lnTo>
                  <a:lnTo>
                    <a:pt x="6828777" y="2378453"/>
                  </a:lnTo>
                  <a:lnTo>
                    <a:pt x="6892599" y="2371867"/>
                  </a:lnTo>
                  <a:lnTo>
                    <a:pt x="6955969" y="2365068"/>
                  </a:lnTo>
                  <a:lnTo>
                    <a:pt x="7018880" y="2358056"/>
                  </a:lnTo>
                  <a:lnTo>
                    <a:pt x="7081325" y="2350835"/>
                  </a:lnTo>
                  <a:lnTo>
                    <a:pt x="7143296" y="2343405"/>
                  </a:lnTo>
                  <a:lnTo>
                    <a:pt x="7204787" y="2335769"/>
                  </a:lnTo>
                  <a:lnTo>
                    <a:pt x="7265789" y="2327928"/>
                  </a:lnTo>
                  <a:lnTo>
                    <a:pt x="7326296" y="2319884"/>
                  </a:lnTo>
                  <a:lnTo>
                    <a:pt x="7386300" y="2311639"/>
                  </a:lnTo>
                  <a:lnTo>
                    <a:pt x="7445794" y="2303195"/>
                  </a:lnTo>
                  <a:lnTo>
                    <a:pt x="7504771" y="2294554"/>
                  </a:lnTo>
                  <a:lnTo>
                    <a:pt x="7563224" y="2285716"/>
                  </a:lnTo>
                  <a:lnTo>
                    <a:pt x="7621145" y="2276686"/>
                  </a:lnTo>
                  <a:lnTo>
                    <a:pt x="7678527" y="2267463"/>
                  </a:lnTo>
                  <a:lnTo>
                    <a:pt x="7735362" y="2258050"/>
                  </a:lnTo>
                  <a:lnTo>
                    <a:pt x="7791644" y="2248448"/>
                  </a:lnTo>
                  <a:lnTo>
                    <a:pt x="7847365" y="2238660"/>
                  </a:lnTo>
                  <a:lnTo>
                    <a:pt x="7902518" y="2228687"/>
                  </a:lnTo>
                  <a:lnTo>
                    <a:pt x="7957096" y="2218532"/>
                  </a:lnTo>
                  <a:lnTo>
                    <a:pt x="8011091" y="2208195"/>
                  </a:lnTo>
                  <a:lnTo>
                    <a:pt x="8064497" y="2197679"/>
                  </a:lnTo>
                  <a:lnTo>
                    <a:pt x="8117305" y="2186985"/>
                  </a:lnTo>
                  <a:lnTo>
                    <a:pt x="8169508" y="2176115"/>
                  </a:lnTo>
                  <a:lnTo>
                    <a:pt x="8221100" y="2165072"/>
                  </a:lnTo>
                  <a:lnTo>
                    <a:pt x="8272073" y="2153857"/>
                  </a:lnTo>
                  <a:lnTo>
                    <a:pt x="8322420" y="2142471"/>
                  </a:lnTo>
                  <a:lnTo>
                    <a:pt x="8372133" y="2130917"/>
                  </a:lnTo>
                  <a:lnTo>
                    <a:pt x="8421205" y="2119196"/>
                  </a:lnTo>
                  <a:lnTo>
                    <a:pt x="8469630" y="2107310"/>
                  </a:lnTo>
                  <a:lnTo>
                    <a:pt x="8517398" y="2095262"/>
                  </a:lnTo>
                  <a:lnTo>
                    <a:pt x="8564505" y="2083052"/>
                  </a:lnTo>
                  <a:lnTo>
                    <a:pt x="8610941" y="2070683"/>
                  </a:lnTo>
                  <a:lnTo>
                    <a:pt x="8656701" y="2058156"/>
                  </a:lnTo>
                  <a:lnTo>
                    <a:pt x="8701776" y="2045473"/>
                  </a:lnTo>
                  <a:lnTo>
                    <a:pt x="8746159" y="2032636"/>
                  </a:lnTo>
                  <a:lnTo>
                    <a:pt x="8789843" y="2019647"/>
                  </a:lnTo>
                  <a:lnTo>
                    <a:pt x="8832821" y="2006508"/>
                  </a:lnTo>
                  <a:lnTo>
                    <a:pt x="8875086" y="1993220"/>
                  </a:lnTo>
                  <a:lnTo>
                    <a:pt x="8916630" y="1979785"/>
                  </a:lnTo>
                  <a:lnTo>
                    <a:pt x="8957446" y="1966205"/>
                  </a:lnTo>
                  <a:lnTo>
                    <a:pt x="8997526" y="1952483"/>
                  </a:lnTo>
                  <a:lnTo>
                    <a:pt x="9036864" y="1938619"/>
                  </a:lnTo>
                  <a:lnTo>
                    <a:pt x="9075452" y="1924615"/>
                  </a:lnTo>
                  <a:lnTo>
                    <a:pt x="9113283" y="1910474"/>
                  </a:lnTo>
                  <a:lnTo>
                    <a:pt x="9150350" y="1896197"/>
                  </a:lnTo>
                  <a:lnTo>
                    <a:pt x="9186645" y="1881785"/>
                  </a:lnTo>
                  <a:lnTo>
                    <a:pt x="9222161" y="1867242"/>
                  </a:lnTo>
                  <a:lnTo>
                    <a:pt x="9290827" y="1837765"/>
                  </a:lnTo>
                  <a:lnTo>
                    <a:pt x="9356291" y="1807781"/>
                  </a:lnTo>
                  <a:lnTo>
                    <a:pt x="9418493" y="1777303"/>
                  </a:lnTo>
                  <a:lnTo>
                    <a:pt x="9477376" y="1746348"/>
                  </a:lnTo>
                  <a:lnTo>
                    <a:pt x="9532881" y="1714928"/>
                  </a:lnTo>
                  <a:lnTo>
                    <a:pt x="9584952" y="1683059"/>
                  </a:lnTo>
                  <a:lnTo>
                    <a:pt x="9633528" y="1650755"/>
                  </a:lnTo>
                  <a:lnTo>
                    <a:pt x="9678552" y="1618030"/>
                  </a:lnTo>
                  <a:lnTo>
                    <a:pt x="9719967" y="1584899"/>
                  </a:lnTo>
                  <a:lnTo>
                    <a:pt x="9757713" y="1551377"/>
                  </a:lnTo>
                  <a:lnTo>
                    <a:pt x="9791733" y="1517477"/>
                  </a:lnTo>
                  <a:lnTo>
                    <a:pt x="9821968" y="1483215"/>
                  </a:lnTo>
                  <a:lnTo>
                    <a:pt x="9848361" y="1448604"/>
                  </a:lnTo>
                  <a:lnTo>
                    <a:pt x="9870853" y="1413660"/>
                  </a:lnTo>
                  <a:lnTo>
                    <a:pt x="9889385" y="1378396"/>
                  </a:lnTo>
                  <a:lnTo>
                    <a:pt x="9903901" y="1342828"/>
                  </a:lnTo>
                  <a:lnTo>
                    <a:pt x="9918015" y="1288936"/>
                  </a:lnTo>
                  <a:lnTo>
                    <a:pt x="9922764" y="1234440"/>
                  </a:lnTo>
                  <a:lnTo>
                    <a:pt x="9922233" y="1216210"/>
                  </a:lnTo>
                  <a:lnTo>
                    <a:pt x="9914341" y="1161909"/>
                  </a:lnTo>
                  <a:lnTo>
                    <a:pt x="9897149" y="1108230"/>
                  </a:lnTo>
                  <a:lnTo>
                    <a:pt x="9880618" y="1072812"/>
                  </a:lnTo>
                  <a:lnTo>
                    <a:pt x="9860098" y="1037706"/>
                  </a:lnTo>
                  <a:lnTo>
                    <a:pt x="9835648" y="1002927"/>
                  </a:lnTo>
                  <a:lnTo>
                    <a:pt x="9807327" y="968489"/>
                  </a:lnTo>
                  <a:lnTo>
                    <a:pt x="9775192" y="934406"/>
                  </a:lnTo>
                  <a:lnTo>
                    <a:pt x="9739302" y="900693"/>
                  </a:lnTo>
                  <a:lnTo>
                    <a:pt x="9699714" y="867365"/>
                  </a:lnTo>
                  <a:lnTo>
                    <a:pt x="9656488" y="834435"/>
                  </a:lnTo>
                  <a:lnTo>
                    <a:pt x="9609680" y="801919"/>
                  </a:lnTo>
                  <a:lnTo>
                    <a:pt x="9559350" y="769830"/>
                  </a:lnTo>
                  <a:lnTo>
                    <a:pt x="9505554" y="738184"/>
                  </a:lnTo>
                  <a:lnTo>
                    <a:pt x="9448353" y="706995"/>
                  </a:lnTo>
                  <a:lnTo>
                    <a:pt x="9387803" y="676276"/>
                  </a:lnTo>
                  <a:lnTo>
                    <a:pt x="9323963" y="646044"/>
                  </a:lnTo>
                  <a:lnTo>
                    <a:pt x="9256891" y="616311"/>
                  </a:lnTo>
                  <a:lnTo>
                    <a:pt x="9186645" y="587094"/>
                  </a:lnTo>
                  <a:lnTo>
                    <a:pt x="9150350" y="572682"/>
                  </a:lnTo>
                  <a:lnTo>
                    <a:pt x="9113283" y="558405"/>
                  </a:lnTo>
                  <a:lnTo>
                    <a:pt x="9075452" y="544264"/>
                  </a:lnTo>
                  <a:lnTo>
                    <a:pt x="9036864" y="530260"/>
                  </a:lnTo>
                  <a:lnTo>
                    <a:pt x="8997526" y="516396"/>
                  </a:lnTo>
                  <a:lnTo>
                    <a:pt x="8957446" y="502674"/>
                  </a:lnTo>
                  <a:lnTo>
                    <a:pt x="8916630" y="489094"/>
                  </a:lnTo>
                  <a:lnTo>
                    <a:pt x="8875086" y="475659"/>
                  </a:lnTo>
                  <a:lnTo>
                    <a:pt x="8832821" y="462371"/>
                  </a:lnTo>
                  <a:lnTo>
                    <a:pt x="8789843" y="449232"/>
                  </a:lnTo>
                  <a:lnTo>
                    <a:pt x="8746159" y="436243"/>
                  </a:lnTo>
                  <a:lnTo>
                    <a:pt x="8701776" y="423406"/>
                  </a:lnTo>
                  <a:lnTo>
                    <a:pt x="8656701" y="410723"/>
                  </a:lnTo>
                  <a:lnTo>
                    <a:pt x="8610941" y="398196"/>
                  </a:lnTo>
                  <a:lnTo>
                    <a:pt x="8564505" y="385827"/>
                  </a:lnTo>
                  <a:lnTo>
                    <a:pt x="8517398" y="373617"/>
                  </a:lnTo>
                  <a:lnTo>
                    <a:pt x="8469630" y="361569"/>
                  </a:lnTo>
                  <a:lnTo>
                    <a:pt x="8421205" y="349683"/>
                  </a:lnTo>
                  <a:lnTo>
                    <a:pt x="8372133" y="337962"/>
                  </a:lnTo>
                  <a:lnTo>
                    <a:pt x="8322420" y="326408"/>
                  </a:lnTo>
                  <a:lnTo>
                    <a:pt x="8272073" y="315022"/>
                  </a:lnTo>
                  <a:lnTo>
                    <a:pt x="8221100" y="303807"/>
                  </a:lnTo>
                  <a:lnTo>
                    <a:pt x="8169508" y="292764"/>
                  </a:lnTo>
                  <a:lnTo>
                    <a:pt x="8117305" y="281894"/>
                  </a:lnTo>
                  <a:lnTo>
                    <a:pt x="8064497" y="271200"/>
                  </a:lnTo>
                  <a:lnTo>
                    <a:pt x="8011091" y="260684"/>
                  </a:lnTo>
                  <a:lnTo>
                    <a:pt x="7957096" y="250347"/>
                  </a:lnTo>
                  <a:lnTo>
                    <a:pt x="7902518" y="240192"/>
                  </a:lnTo>
                  <a:lnTo>
                    <a:pt x="7847365" y="230219"/>
                  </a:lnTo>
                  <a:lnTo>
                    <a:pt x="7791644" y="220431"/>
                  </a:lnTo>
                  <a:lnTo>
                    <a:pt x="7735362" y="210829"/>
                  </a:lnTo>
                  <a:lnTo>
                    <a:pt x="7678527" y="201416"/>
                  </a:lnTo>
                  <a:lnTo>
                    <a:pt x="7621145" y="192193"/>
                  </a:lnTo>
                  <a:lnTo>
                    <a:pt x="7563224" y="183163"/>
                  </a:lnTo>
                  <a:lnTo>
                    <a:pt x="7504771" y="174325"/>
                  </a:lnTo>
                  <a:lnTo>
                    <a:pt x="7445794" y="165684"/>
                  </a:lnTo>
                  <a:lnTo>
                    <a:pt x="7386300" y="157240"/>
                  </a:lnTo>
                  <a:lnTo>
                    <a:pt x="7326296" y="148995"/>
                  </a:lnTo>
                  <a:lnTo>
                    <a:pt x="7265789" y="140951"/>
                  </a:lnTo>
                  <a:lnTo>
                    <a:pt x="7204787" y="133110"/>
                  </a:lnTo>
                  <a:lnTo>
                    <a:pt x="7143296" y="125474"/>
                  </a:lnTo>
                  <a:lnTo>
                    <a:pt x="7081325" y="118044"/>
                  </a:lnTo>
                  <a:lnTo>
                    <a:pt x="7018880" y="110823"/>
                  </a:lnTo>
                  <a:lnTo>
                    <a:pt x="6955969" y="103811"/>
                  </a:lnTo>
                  <a:lnTo>
                    <a:pt x="6892599" y="97012"/>
                  </a:lnTo>
                  <a:lnTo>
                    <a:pt x="6828777" y="90426"/>
                  </a:lnTo>
                  <a:lnTo>
                    <a:pt x="6764511" y="84055"/>
                  </a:lnTo>
                  <a:lnTo>
                    <a:pt x="6699807" y="77902"/>
                  </a:lnTo>
                  <a:lnTo>
                    <a:pt x="6634674" y="71969"/>
                  </a:lnTo>
                  <a:lnTo>
                    <a:pt x="6569117" y="66256"/>
                  </a:lnTo>
                  <a:lnTo>
                    <a:pt x="6503146" y="60765"/>
                  </a:lnTo>
                  <a:lnTo>
                    <a:pt x="6436766" y="55500"/>
                  </a:lnTo>
                  <a:lnTo>
                    <a:pt x="6369985" y="50460"/>
                  </a:lnTo>
                  <a:lnTo>
                    <a:pt x="6302811" y="45649"/>
                  </a:lnTo>
                  <a:lnTo>
                    <a:pt x="6235250" y="41068"/>
                  </a:lnTo>
                  <a:lnTo>
                    <a:pt x="6167310" y="36719"/>
                  </a:lnTo>
                  <a:lnTo>
                    <a:pt x="6098999" y="32603"/>
                  </a:lnTo>
                  <a:lnTo>
                    <a:pt x="6030323" y="28723"/>
                  </a:lnTo>
                  <a:lnTo>
                    <a:pt x="5961289" y="25080"/>
                  </a:lnTo>
                  <a:lnTo>
                    <a:pt x="5891906" y="21676"/>
                  </a:lnTo>
                  <a:lnTo>
                    <a:pt x="5822180" y="18513"/>
                  </a:lnTo>
                  <a:lnTo>
                    <a:pt x="5752118" y="15592"/>
                  </a:lnTo>
                  <a:lnTo>
                    <a:pt x="5681729" y="12916"/>
                  </a:lnTo>
                  <a:lnTo>
                    <a:pt x="5611018" y="10487"/>
                  </a:lnTo>
                  <a:lnTo>
                    <a:pt x="5539994" y="8305"/>
                  </a:lnTo>
                  <a:lnTo>
                    <a:pt x="5468663" y="6373"/>
                  </a:lnTo>
                  <a:lnTo>
                    <a:pt x="5397034" y="4693"/>
                  </a:lnTo>
                  <a:lnTo>
                    <a:pt x="5325112" y="3266"/>
                  </a:lnTo>
                  <a:lnTo>
                    <a:pt x="5252906" y="2095"/>
                  </a:lnTo>
                  <a:lnTo>
                    <a:pt x="5180423" y="1181"/>
                  </a:lnTo>
                  <a:lnTo>
                    <a:pt x="5107669" y="526"/>
                  </a:lnTo>
                  <a:lnTo>
                    <a:pt x="5034653" y="131"/>
                  </a:lnTo>
                  <a:lnTo>
                    <a:pt x="4961382" y="0"/>
                  </a:lnTo>
                  <a:close/>
                </a:path>
              </a:pathLst>
            </a:custGeom>
            <a:solidFill>
              <a:srgbClr val="52AD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34112" y="1076451"/>
              <a:ext cx="9926320" cy="2463800"/>
            </a:xfrm>
            <a:custGeom>
              <a:avLst/>
              <a:gdLst/>
              <a:ahLst/>
              <a:cxnLst/>
              <a:rect l="l" t="t" r="r" b="b"/>
              <a:pathLst>
                <a:path w="9926320" h="2463800">
                  <a:moveTo>
                    <a:pt x="5718683" y="2451100"/>
                  </a:moveTo>
                  <a:lnTo>
                    <a:pt x="4207129" y="2451100"/>
                  </a:lnTo>
                  <a:lnTo>
                    <a:pt x="4455541" y="2463800"/>
                  </a:lnTo>
                  <a:lnTo>
                    <a:pt x="5470271" y="2463800"/>
                  </a:lnTo>
                  <a:lnTo>
                    <a:pt x="5718683" y="2451100"/>
                  </a:lnTo>
                  <a:close/>
                </a:path>
                <a:path w="9926320" h="2463800">
                  <a:moveTo>
                    <a:pt x="5470271" y="0"/>
                  </a:moveTo>
                  <a:lnTo>
                    <a:pt x="4455541" y="0"/>
                  </a:lnTo>
                  <a:lnTo>
                    <a:pt x="3487039" y="50800"/>
                  </a:lnTo>
                  <a:lnTo>
                    <a:pt x="3031109" y="101600"/>
                  </a:lnTo>
                  <a:lnTo>
                    <a:pt x="2811272" y="114300"/>
                  </a:lnTo>
                  <a:lnTo>
                    <a:pt x="2703576" y="139700"/>
                  </a:lnTo>
                  <a:lnTo>
                    <a:pt x="2188083" y="203200"/>
                  </a:lnTo>
                  <a:lnTo>
                    <a:pt x="2089912" y="228600"/>
                  </a:lnTo>
                  <a:lnTo>
                    <a:pt x="1993519" y="241300"/>
                  </a:lnTo>
                  <a:lnTo>
                    <a:pt x="1898904" y="266700"/>
                  </a:lnTo>
                  <a:lnTo>
                    <a:pt x="1806067" y="279400"/>
                  </a:lnTo>
                  <a:lnTo>
                    <a:pt x="1715008" y="304800"/>
                  </a:lnTo>
                  <a:lnTo>
                    <a:pt x="1625981" y="317500"/>
                  </a:lnTo>
                  <a:lnTo>
                    <a:pt x="1538732" y="342900"/>
                  </a:lnTo>
                  <a:lnTo>
                    <a:pt x="1453642" y="355600"/>
                  </a:lnTo>
                  <a:lnTo>
                    <a:pt x="1289304" y="406400"/>
                  </a:lnTo>
                  <a:lnTo>
                    <a:pt x="1210183" y="419100"/>
                  </a:lnTo>
                  <a:lnTo>
                    <a:pt x="1058506" y="469900"/>
                  </a:lnTo>
                  <a:lnTo>
                    <a:pt x="985926" y="495300"/>
                  </a:lnTo>
                  <a:lnTo>
                    <a:pt x="915631" y="520700"/>
                  </a:lnTo>
                  <a:lnTo>
                    <a:pt x="847623" y="546100"/>
                  </a:lnTo>
                  <a:lnTo>
                    <a:pt x="781900" y="571500"/>
                  </a:lnTo>
                  <a:lnTo>
                    <a:pt x="718464" y="596900"/>
                  </a:lnTo>
                  <a:lnTo>
                    <a:pt x="657504" y="622300"/>
                  </a:lnTo>
                  <a:lnTo>
                    <a:pt x="599020" y="647700"/>
                  </a:lnTo>
                  <a:lnTo>
                    <a:pt x="542925" y="673100"/>
                  </a:lnTo>
                  <a:lnTo>
                    <a:pt x="489394" y="698500"/>
                  </a:lnTo>
                  <a:lnTo>
                    <a:pt x="438429" y="723900"/>
                  </a:lnTo>
                  <a:lnTo>
                    <a:pt x="390042" y="749300"/>
                  </a:lnTo>
                  <a:lnTo>
                    <a:pt x="344233" y="774700"/>
                  </a:lnTo>
                  <a:lnTo>
                    <a:pt x="301180" y="812800"/>
                  </a:lnTo>
                  <a:lnTo>
                    <a:pt x="260794" y="838200"/>
                  </a:lnTo>
                  <a:lnTo>
                    <a:pt x="223164" y="863600"/>
                  </a:lnTo>
                  <a:lnTo>
                    <a:pt x="188302" y="901700"/>
                  </a:lnTo>
                  <a:lnTo>
                    <a:pt x="156210" y="927100"/>
                  </a:lnTo>
                  <a:lnTo>
                    <a:pt x="127063" y="952500"/>
                  </a:lnTo>
                  <a:lnTo>
                    <a:pt x="100863" y="990600"/>
                  </a:lnTo>
                  <a:lnTo>
                    <a:pt x="77533" y="1016000"/>
                  </a:lnTo>
                  <a:lnTo>
                    <a:pt x="57150" y="1041400"/>
                  </a:lnTo>
                  <a:lnTo>
                    <a:pt x="39903" y="1079500"/>
                  </a:lnTo>
                  <a:lnTo>
                    <a:pt x="25615" y="1104900"/>
                  </a:lnTo>
                  <a:lnTo>
                    <a:pt x="14477" y="1143000"/>
                  </a:lnTo>
                  <a:lnTo>
                    <a:pt x="6476" y="1168400"/>
                  </a:lnTo>
                  <a:lnTo>
                    <a:pt x="1612" y="1206500"/>
                  </a:lnTo>
                  <a:lnTo>
                    <a:pt x="0" y="1231900"/>
                  </a:lnTo>
                  <a:lnTo>
                    <a:pt x="1612" y="1270000"/>
                  </a:lnTo>
                  <a:lnTo>
                    <a:pt x="6476" y="1295400"/>
                  </a:lnTo>
                  <a:lnTo>
                    <a:pt x="14477" y="1333500"/>
                  </a:lnTo>
                  <a:lnTo>
                    <a:pt x="25615" y="1358900"/>
                  </a:lnTo>
                  <a:lnTo>
                    <a:pt x="39903" y="1397000"/>
                  </a:lnTo>
                  <a:lnTo>
                    <a:pt x="57150" y="1422400"/>
                  </a:lnTo>
                  <a:lnTo>
                    <a:pt x="77533" y="1447800"/>
                  </a:lnTo>
                  <a:lnTo>
                    <a:pt x="100863" y="1485900"/>
                  </a:lnTo>
                  <a:lnTo>
                    <a:pt x="127063" y="1511300"/>
                  </a:lnTo>
                  <a:lnTo>
                    <a:pt x="156210" y="1536700"/>
                  </a:lnTo>
                  <a:lnTo>
                    <a:pt x="188302" y="1574800"/>
                  </a:lnTo>
                  <a:lnTo>
                    <a:pt x="223164" y="1600200"/>
                  </a:lnTo>
                  <a:lnTo>
                    <a:pt x="260794" y="1625600"/>
                  </a:lnTo>
                  <a:lnTo>
                    <a:pt x="301180" y="1663700"/>
                  </a:lnTo>
                  <a:lnTo>
                    <a:pt x="344233" y="1689100"/>
                  </a:lnTo>
                  <a:lnTo>
                    <a:pt x="390042" y="1714500"/>
                  </a:lnTo>
                  <a:lnTo>
                    <a:pt x="438429" y="1739900"/>
                  </a:lnTo>
                  <a:lnTo>
                    <a:pt x="489394" y="1765300"/>
                  </a:lnTo>
                  <a:lnTo>
                    <a:pt x="542925" y="1790700"/>
                  </a:lnTo>
                  <a:lnTo>
                    <a:pt x="599020" y="1828800"/>
                  </a:lnTo>
                  <a:lnTo>
                    <a:pt x="657504" y="1854200"/>
                  </a:lnTo>
                  <a:lnTo>
                    <a:pt x="718464" y="1879600"/>
                  </a:lnTo>
                  <a:lnTo>
                    <a:pt x="781900" y="1905000"/>
                  </a:lnTo>
                  <a:lnTo>
                    <a:pt x="847623" y="1930400"/>
                  </a:lnTo>
                  <a:lnTo>
                    <a:pt x="915631" y="1955800"/>
                  </a:lnTo>
                  <a:lnTo>
                    <a:pt x="985926" y="1968500"/>
                  </a:lnTo>
                  <a:lnTo>
                    <a:pt x="1058506" y="1993900"/>
                  </a:lnTo>
                  <a:lnTo>
                    <a:pt x="1133284" y="2019300"/>
                  </a:lnTo>
                  <a:lnTo>
                    <a:pt x="1289304" y="2070100"/>
                  </a:lnTo>
                  <a:lnTo>
                    <a:pt x="1370457" y="2082800"/>
                  </a:lnTo>
                  <a:lnTo>
                    <a:pt x="1538732" y="2133600"/>
                  </a:lnTo>
                  <a:lnTo>
                    <a:pt x="1625981" y="2146300"/>
                  </a:lnTo>
                  <a:lnTo>
                    <a:pt x="1715008" y="2171700"/>
                  </a:lnTo>
                  <a:lnTo>
                    <a:pt x="1806067" y="2184400"/>
                  </a:lnTo>
                  <a:lnTo>
                    <a:pt x="1898904" y="2209800"/>
                  </a:lnTo>
                  <a:lnTo>
                    <a:pt x="1993519" y="2222500"/>
                  </a:lnTo>
                  <a:lnTo>
                    <a:pt x="2089912" y="2247900"/>
                  </a:lnTo>
                  <a:lnTo>
                    <a:pt x="2389378" y="2286000"/>
                  </a:lnTo>
                  <a:lnTo>
                    <a:pt x="2492629" y="2311400"/>
                  </a:lnTo>
                  <a:lnTo>
                    <a:pt x="3256534" y="2400300"/>
                  </a:lnTo>
                  <a:lnTo>
                    <a:pt x="3722497" y="2425700"/>
                  </a:lnTo>
                  <a:lnTo>
                    <a:pt x="3962654" y="2451100"/>
                  </a:lnTo>
                  <a:lnTo>
                    <a:pt x="4455795" y="2451100"/>
                  </a:lnTo>
                  <a:lnTo>
                    <a:pt x="4207510" y="2438400"/>
                  </a:lnTo>
                  <a:lnTo>
                    <a:pt x="3963289" y="2438400"/>
                  </a:lnTo>
                  <a:lnTo>
                    <a:pt x="3723259" y="2413000"/>
                  </a:lnTo>
                  <a:lnTo>
                    <a:pt x="3257550" y="2387600"/>
                  </a:lnTo>
                  <a:lnTo>
                    <a:pt x="2494407" y="2298700"/>
                  </a:lnTo>
                  <a:lnTo>
                    <a:pt x="2391283" y="2273300"/>
                  </a:lnTo>
                  <a:lnTo>
                    <a:pt x="2092198" y="2235200"/>
                  </a:lnTo>
                  <a:lnTo>
                    <a:pt x="1995805" y="2209800"/>
                  </a:lnTo>
                  <a:lnTo>
                    <a:pt x="1901317" y="2197100"/>
                  </a:lnTo>
                  <a:lnTo>
                    <a:pt x="1808480" y="2171700"/>
                  </a:lnTo>
                  <a:lnTo>
                    <a:pt x="1717675" y="2159000"/>
                  </a:lnTo>
                  <a:lnTo>
                    <a:pt x="1628775" y="2133600"/>
                  </a:lnTo>
                  <a:lnTo>
                    <a:pt x="1541652" y="2120900"/>
                  </a:lnTo>
                  <a:lnTo>
                    <a:pt x="1373632" y="2070100"/>
                  </a:lnTo>
                  <a:lnTo>
                    <a:pt x="1292606" y="2057400"/>
                  </a:lnTo>
                  <a:lnTo>
                    <a:pt x="1136904" y="2006600"/>
                  </a:lnTo>
                  <a:lnTo>
                    <a:pt x="1062266" y="1981200"/>
                  </a:lnTo>
                  <a:lnTo>
                    <a:pt x="989850" y="1955800"/>
                  </a:lnTo>
                  <a:lnTo>
                    <a:pt x="919746" y="1943100"/>
                  </a:lnTo>
                  <a:lnTo>
                    <a:pt x="851928" y="1917700"/>
                  </a:lnTo>
                  <a:lnTo>
                    <a:pt x="786396" y="1892300"/>
                  </a:lnTo>
                  <a:lnTo>
                    <a:pt x="723163" y="1866900"/>
                  </a:lnTo>
                  <a:lnTo>
                    <a:pt x="662444" y="1841500"/>
                  </a:lnTo>
                  <a:lnTo>
                    <a:pt x="604202" y="1816100"/>
                  </a:lnTo>
                  <a:lnTo>
                    <a:pt x="548335" y="1790700"/>
                  </a:lnTo>
                  <a:lnTo>
                    <a:pt x="495084" y="1752600"/>
                  </a:lnTo>
                  <a:lnTo>
                    <a:pt x="444423" y="1727200"/>
                  </a:lnTo>
                  <a:lnTo>
                    <a:pt x="396328" y="1701800"/>
                  </a:lnTo>
                  <a:lnTo>
                    <a:pt x="350837" y="1676400"/>
                  </a:lnTo>
                  <a:lnTo>
                    <a:pt x="308140" y="1651000"/>
                  </a:lnTo>
                  <a:lnTo>
                    <a:pt x="268135" y="1625600"/>
                  </a:lnTo>
                  <a:lnTo>
                    <a:pt x="230898" y="1587500"/>
                  </a:lnTo>
                  <a:lnTo>
                    <a:pt x="196456" y="1562100"/>
                  </a:lnTo>
                  <a:lnTo>
                    <a:pt x="164807" y="1536700"/>
                  </a:lnTo>
                  <a:lnTo>
                    <a:pt x="136131" y="1498600"/>
                  </a:lnTo>
                  <a:lnTo>
                    <a:pt x="110451" y="1473200"/>
                  </a:lnTo>
                  <a:lnTo>
                    <a:pt x="87591" y="1447800"/>
                  </a:lnTo>
                  <a:lnTo>
                    <a:pt x="67716" y="1409700"/>
                  </a:lnTo>
                  <a:lnTo>
                    <a:pt x="50990" y="1384300"/>
                  </a:lnTo>
                  <a:lnTo>
                    <a:pt x="37160" y="1358900"/>
                  </a:lnTo>
                  <a:lnTo>
                    <a:pt x="26441" y="1320800"/>
                  </a:lnTo>
                  <a:lnTo>
                    <a:pt x="18783" y="1295400"/>
                  </a:lnTo>
                  <a:lnTo>
                    <a:pt x="14173" y="1270000"/>
                  </a:lnTo>
                  <a:lnTo>
                    <a:pt x="12687" y="1231900"/>
                  </a:lnTo>
                  <a:lnTo>
                    <a:pt x="14300" y="1206500"/>
                  </a:lnTo>
                  <a:lnTo>
                    <a:pt x="19024" y="1168400"/>
                  </a:lnTo>
                  <a:lnTo>
                    <a:pt x="26784" y="1143000"/>
                  </a:lnTo>
                  <a:lnTo>
                    <a:pt x="37591" y="1117600"/>
                  </a:lnTo>
                  <a:lnTo>
                    <a:pt x="51447" y="1079500"/>
                  </a:lnTo>
                  <a:lnTo>
                    <a:pt x="68224" y="1054100"/>
                  </a:lnTo>
                  <a:lnTo>
                    <a:pt x="88099" y="1028700"/>
                  </a:lnTo>
                  <a:lnTo>
                    <a:pt x="110934" y="990600"/>
                  </a:lnTo>
                  <a:lnTo>
                    <a:pt x="136626" y="965200"/>
                  </a:lnTo>
                  <a:lnTo>
                    <a:pt x="165290" y="939800"/>
                  </a:lnTo>
                  <a:lnTo>
                    <a:pt x="196888" y="901700"/>
                  </a:lnTo>
                  <a:lnTo>
                    <a:pt x="231317" y="876300"/>
                  </a:lnTo>
                  <a:lnTo>
                    <a:pt x="268541" y="850900"/>
                  </a:lnTo>
                  <a:lnTo>
                    <a:pt x="308495" y="825500"/>
                  </a:lnTo>
                  <a:lnTo>
                    <a:pt x="351205" y="787400"/>
                  </a:lnTo>
                  <a:lnTo>
                    <a:pt x="396659" y="762000"/>
                  </a:lnTo>
                  <a:lnTo>
                    <a:pt x="444715" y="736600"/>
                  </a:lnTo>
                  <a:lnTo>
                    <a:pt x="495363" y="711200"/>
                  </a:lnTo>
                  <a:lnTo>
                    <a:pt x="548614" y="685800"/>
                  </a:lnTo>
                  <a:lnTo>
                    <a:pt x="604443" y="660400"/>
                  </a:lnTo>
                  <a:lnTo>
                    <a:pt x="662686" y="635000"/>
                  </a:lnTo>
                  <a:lnTo>
                    <a:pt x="723391" y="609600"/>
                  </a:lnTo>
                  <a:lnTo>
                    <a:pt x="786612" y="584200"/>
                  </a:lnTo>
                  <a:lnTo>
                    <a:pt x="852119" y="558800"/>
                  </a:lnTo>
                  <a:lnTo>
                    <a:pt x="919924" y="533400"/>
                  </a:lnTo>
                  <a:lnTo>
                    <a:pt x="990053" y="508000"/>
                  </a:lnTo>
                  <a:lnTo>
                    <a:pt x="1062431" y="482600"/>
                  </a:lnTo>
                  <a:lnTo>
                    <a:pt x="1213866" y="431800"/>
                  </a:lnTo>
                  <a:lnTo>
                    <a:pt x="1292733" y="419100"/>
                  </a:lnTo>
                  <a:lnTo>
                    <a:pt x="1456690" y="368300"/>
                  </a:lnTo>
                  <a:lnTo>
                    <a:pt x="1541780" y="355600"/>
                  </a:lnTo>
                  <a:lnTo>
                    <a:pt x="1628902" y="330200"/>
                  </a:lnTo>
                  <a:lnTo>
                    <a:pt x="1717802" y="317500"/>
                  </a:lnTo>
                  <a:lnTo>
                    <a:pt x="1808607" y="292100"/>
                  </a:lnTo>
                  <a:lnTo>
                    <a:pt x="1901444" y="279400"/>
                  </a:lnTo>
                  <a:lnTo>
                    <a:pt x="1995932" y="254000"/>
                  </a:lnTo>
                  <a:lnTo>
                    <a:pt x="2092198" y="241300"/>
                  </a:lnTo>
                  <a:lnTo>
                    <a:pt x="2190242" y="215900"/>
                  </a:lnTo>
                  <a:lnTo>
                    <a:pt x="2599055" y="165100"/>
                  </a:lnTo>
                  <a:lnTo>
                    <a:pt x="2705227" y="139700"/>
                  </a:lnTo>
                  <a:lnTo>
                    <a:pt x="3032506" y="101600"/>
                  </a:lnTo>
                  <a:lnTo>
                    <a:pt x="3257804" y="88900"/>
                  </a:lnTo>
                  <a:lnTo>
                    <a:pt x="3488182" y="63500"/>
                  </a:lnTo>
                  <a:lnTo>
                    <a:pt x="4455922" y="12700"/>
                  </a:lnTo>
                  <a:lnTo>
                    <a:pt x="5718683" y="12700"/>
                  </a:lnTo>
                  <a:lnTo>
                    <a:pt x="5470271" y="0"/>
                  </a:lnTo>
                  <a:close/>
                </a:path>
                <a:path w="9926320" h="2463800">
                  <a:moveTo>
                    <a:pt x="5718683" y="12700"/>
                  </a:moveTo>
                  <a:lnTo>
                    <a:pt x="5470017" y="12700"/>
                  </a:lnTo>
                  <a:lnTo>
                    <a:pt x="6437757" y="63500"/>
                  </a:lnTo>
                  <a:lnTo>
                    <a:pt x="6893560" y="114300"/>
                  </a:lnTo>
                  <a:lnTo>
                    <a:pt x="7113143" y="127000"/>
                  </a:lnTo>
                  <a:lnTo>
                    <a:pt x="7220712" y="139700"/>
                  </a:lnTo>
                  <a:lnTo>
                    <a:pt x="7326884" y="165100"/>
                  </a:lnTo>
                  <a:lnTo>
                    <a:pt x="7735697" y="215900"/>
                  </a:lnTo>
                  <a:lnTo>
                    <a:pt x="7833741" y="241300"/>
                  </a:lnTo>
                  <a:lnTo>
                    <a:pt x="7930007" y="254000"/>
                  </a:lnTo>
                  <a:lnTo>
                    <a:pt x="8024622" y="279400"/>
                  </a:lnTo>
                  <a:lnTo>
                    <a:pt x="8117332" y="292100"/>
                  </a:lnTo>
                  <a:lnTo>
                    <a:pt x="8208137" y="317500"/>
                  </a:lnTo>
                  <a:lnTo>
                    <a:pt x="8297164" y="330200"/>
                  </a:lnTo>
                  <a:lnTo>
                    <a:pt x="8384159" y="355600"/>
                  </a:lnTo>
                  <a:lnTo>
                    <a:pt x="8469249" y="368300"/>
                  </a:lnTo>
                  <a:lnTo>
                    <a:pt x="8633333" y="419100"/>
                  </a:lnTo>
                  <a:lnTo>
                    <a:pt x="8712200" y="431800"/>
                  </a:lnTo>
                  <a:lnTo>
                    <a:pt x="8863584" y="482600"/>
                  </a:lnTo>
                  <a:lnTo>
                    <a:pt x="8935974" y="508000"/>
                  </a:lnTo>
                  <a:lnTo>
                    <a:pt x="9006078" y="533400"/>
                  </a:lnTo>
                  <a:lnTo>
                    <a:pt x="9074023" y="558800"/>
                  </a:lnTo>
                  <a:lnTo>
                    <a:pt x="9139555" y="584200"/>
                  </a:lnTo>
                  <a:lnTo>
                    <a:pt x="9202674" y="609600"/>
                  </a:lnTo>
                  <a:lnTo>
                    <a:pt x="9263380" y="635000"/>
                  </a:lnTo>
                  <a:lnTo>
                    <a:pt x="9321546" y="660400"/>
                  </a:lnTo>
                  <a:lnTo>
                    <a:pt x="9377426" y="685800"/>
                  </a:lnTo>
                  <a:lnTo>
                    <a:pt x="9430766" y="711200"/>
                  </a:lnTo>
                  <a:lnTo>
                    <a:pt x="9481439" y="736600"/>
                  </a:lnTo>
                  <a:lnTo>
                    <a:pt x="9529572" y="762000"/>
                  </a:lnTo>
                  <a:lnTo>
                    <a:pt x="9574911" y="787400"/>
                  </a:lnTo>
                  <a:lnTo>
                    <a:pt x="9617710" y="825500"/>
                  </a:lnTo>
                  <a:lnTo>
                    <a:pt x="9657715" y="850900"/>
                  </a:lnTo>
                  <a:lnTo>
                    <a:pt x="9695053" y="876300"/>
                  </a:lnTo>
                  <a:lnTo>
                    <a:pt x="9729343" y="901700"/>
                  </a:lnTo>
                  <a:lnTo>
                    <a:pt x="9760966" y="939800"/>
                  </a:lnTo>
                  <a:lnTo>
                    <a:pt x="9789668" y="965200"/>
                  </a:lnTo>
                  <a:lnTo>
                    <a:pt x="9815322" y="990600"/>
                  </a:lnTo>
                  <a:lnTo>
                    <a:pt x="9838182" y="1028700"/>
                  </a:lnTo>
                  <a:lnTo>
                    <a:pt x="9858121" y="1054100"/>
                  </a:lnTo>
                  <a:lnTo>
                    <a:pt x="9874885" y="1079500"/>
                  </a:lnTo>
                  <a:lnTo>
                    <a:pt x="9888601" y="1117600"/>
                  </a:lnTo>
                  <a:lnTo>
                    <a:pt x="9899396" y="1143000"/>
                  </a:lnTo>
                  <a:lnTo>
                    <a:pt x="9907016" y="1168400"/>
                  </a:lnTo>
                  <a:lnTo>
                    <a:pt x="9911588" y="1206500"/>
                  </a:lnTo>
                  <a:lnTo>
                    <a:pt x="9913112" y="1231900"/>
                  </a:lnTo>
                  <a:lnTo>
                    <a:pt x="9911461" y="1270000"/>
                  </a:lnTo>
                  <a:lnTo>
                    <a:pt x="9906762" y="1295400"/>
                  </a:lnTo>
                  <a:lnTo>
                    <a:pt x="9899015" y="1320800"/>
                  </a:lnTo>
                  <a:lnTo>
                    <a:pt x="9888220" y="1358900"/>
                  </a:lnTo>
                  <a:lnTo>
                    <a:pt x="9874377" y="1384300"/>
                  </a:lnTo>
                  <a:lnTo>
                    <a:pt x="9857613" y="1422400"/>
                  </a:lnTo>
                  <a:lnTo>
                    <a:pt x="9837674" y="1447800"/>
                  </a:lnTo>
                  <a:lnTo>
                    <a:pt x="9814941" y="1473200"/>
                  </a:lnTo>
                  <a:lnTo>
                    <a:pt x="9789160" y="1511300"/>
                  </a:lnTo>
                  <a:lnTo>
                    <a:pt x="9760585" y="1536700"/>
                  </a:lnTo>
                  <a:lnTo>
                    <a:pt x="9728962" y="1562100"/>
                  </a:lnTo>
                  <a:lnTo>
                    <a:pt x="9694545" y="1587500"/>
                  </a:lnTo>
                  <a:lnTo>
                    <a:pt x="9657334" y="1625600"/>
                  </a:lnTo>
                  <a:lnTo>
                    <a:pt x="9617329" y="1651000"/>
                  </a:lnTo>
                  <a:lnTo>
                    <a:pt x="9574657" y="1676400"/>
                  </a:lnTo>
                  <a:lnTo>
                    <a:pt x="9529191" y="1701800"/>
                  </a:lnTo>
                  <a:lnTo>
                    <a:pt x="9481058" y="1727200"/>
                  </a:lnTo>
                  <a:lnTo>
                    <a:pt x="9430385" y="1752600"/>
                  </a:lnTo>
                  <a:lnTo>
                    <a:pt x="9377172" y="1790700"/>
                  </a:lnTo>
                  <a:lnTo>
                    <a:pt x="9321419" y="1816100"/>
                  </a:lnTo>
                  <a:lnTo>
                    <a:pt x="9263126" y="1841500"/>
                  </a:lnTo>
                  <a:lnTo>
                    <a:pt x="9202420" y="1866900"/>
                  </a:lnTo>
                  <a:lnTo>
                    <a:pt x="9139301" y="1892300"/>
                  </a:lnTo>
                  <a:lnTo>
                    <a:pt x="9073769" y="1917700"/>
                  </a:lnTo>
                  <a:lnTo>
                    <a:pt x="9005824" y="1943100"/>
                  </a:lnTo>
                  <a:lnTo>
                    <a:pt x="8935720" y="1955800"/>
                  </a:lnTo>
                  <a:lnTo>
                    <a:pt x="8863330" y="1981200"/>
                  </a:lnTo>
                  <a:lnTo>
                    <a:pt x="8788781" y="2006600"/>
                  </a:lnTo>
                  <a:lnTo>
                    <a:pt x="8633206" y="2057400"/>
                  </a:lnTo>
                  <a:lnTo>
                    <a:pt x="8552180" y="2070100"/>
                  </a:lnTo>
                  <a:lnTo>
                    <a:pt x="8384032" y="2120900"/>
                  </a:lnTo>
                  <a:lnTo>
                    <a:pt x="8297037" y="2133600"/>
                  </a:lnTo>
                  <a:lnTo>
                    <a:pt x="8208010" y="2159000"/>
                  </a:lnTo>
                  <a:lnTo>
                    <a:pt x="8117205" y="2171700"/>
                  </a:lnTo>
                  <a:lnTo>
                    <a:pt x="8024495" y="2197100"/>
                  </a:lnTo>
                  <a:lnTo>
                    <a:pt x="7930007" y="2209800"/>
                  </a:lnTo>
                  <a:lnTo>
                    <a:pt x="7833614" y="2235200"/>
                  </a:lnTo>
                  <a:lnTo>
                    <a:pt x="7534402" y="2273300"/>
                  </a:lnTo>
                  <a:lnTo>
                    <a:pt x="7431405" y="2298700"/>
                  </a:lnTo>
                  <a:lnTo>
                    <a:pt x="6668008" y="2387600"/>
                  </a:lnTo>
                  <a:lnTo>
                    <a:pt x="6202299" y="2413000"/>
                  </a:lnTo>
                  <a:lnTo>
                    <a:pt x="5962396" y="2438400"/>
                  </a:lnTo>
                  <a:lnTo>
                    <a:pt x="5718175" y="2438400"/>
                  </a:lnTo>
                  <a:lnTo>
                    <a:pt x="5469890" y="2451100"/>
                  </a:lnTo>
                  <a:lnTo>
                    <a:pt x="5963158" y="2451100"/>
                  </a:lnTo>
                  <a:lnTo>
                    <a:pt x="6203188" y="2425700"/>
                  </a:lnTo>
                  <a:lnTo>
                    <a:pt x="6669278" y="2400300"/>
                  </a:lnTo>
                  <a:lnTo>
                    <a:pt x="7433183" y="2311400"/>
                  </a:lnTo>
                  <a:lnTo>
                    <a:pt x="7536307" y="2286000"/>
                  </a:lnTo>
                  <a:lnTo>
                    <a:pt x="7835900" y="2247900"/>
                  </a:lnTo>
                  <a:lnTo>
                    <a:pt x="7932293" y="2222500"/>
                  </a:lnTo>
                  <a:lnTo>
                    <a:pt x="8027035" y="2209800"/>
                  </a:lnTo>
                  <a:lnTo>
                    <a:pt x="8119745" y="2184400"/>
                  </a:lnTo>
                  <a:lnTo>
                    <a:pt x="8210677" y="2171700"/>
                  </a:lnTo>
                  <a:lnTo>
                    <a:pt x="8299831" y="2146300"/>
                  </a:lnTo>
                  <a:lnTo>
                    <a:pt x="8387080" y="2133600"/>
                  </a:lnTo>
                  <a:lnTo>
                    <a:pt x="8555482" y="2082800"/>
                  </a:lnTo>
                  <a:lnTo>
                    <a:pt x="8636635" y="2070100"/>
                  </a:lnTo>
                  <a:lnTo>
                    <a:pt x="8792464" y="2019300"/>
                  </a:lnTo>
                  <a:lnTo>
                    <a:pt x="8867267" y="1993900"/>
                  </a:lnTo>
                  <a:lnTo>
                    <a:pt x="8939911" y="1968500"/>
                  </a:lnTo>
                  <a:lnTo>
                    <a:pt x="9010142" y="1955800"/>
                  </a:lnTo>
                  <a:lnTo>
                    <a:pt x="9078214" y="1930400"/>
                  </a:lnTo>
                  <a:lnTo>
                    <a:pt x="9144000" y="1905000"/>
                  </a:lnTo>
                  <a:lnTo>
                    <a:pt x="9207373" y="1879600"/>
                  </a:lnTo>
                  <a:lnTo>
                    <a:pt x="9268333" y="1854200"/>
                  </a:lnTo>
                  <a:lnTo>
                    <a:pt x="9326753" y="1828800"/>
                  </a:lnTo>
                  <a:lnTo>
                    <a:pt x="9382887" y="1790700"/>
                  </a:lnTo>
                  <a:lnTo>
                    <a:pt x="9436354" y="1765300"/>
                  </a:lnTo>
                  <a:lnTo>
                    <a:pt x="9487408" y="1739900"/>
                  </a:lnTo>
                  <a:lnTo>
                    <a:pt x="9535795" y="1714500"/>
                  </a:lnTo>
                  <a:lnTo>
                    <a:pt x="9581515" y="1689100"/>
                  </a:lnTo>
                  <a:lnTo>
                    <a:pt x="9624568" y="1663700"/>
                  </a:lnTo>
                  <a:lnTo>
                    <a:pt x="9664954" y="1625600"/>
                  </a:lnTo>
                  <a:lnTo>
                    <a:pt x="9702673" y="1600200"/>
                  </a:lnTo>
                  <a:lnTo>
                    <a:pt x="9737471" y="1574800"/>
                  </a:lnTo>
                  <a:lnTo>
                    <a:pt x="9769602" y="1536700"/>
                  </a:lnTo>
                  <a:lnTo>
                    <a:pt x="9798685" y="1511300"/>
                  </a:lnTo>
                  <a:lnTo>
                    <a:pt x="9824974" y="1485900"/>
                  </a:lnTo>
                  <a:lnTo>
                    <a:pt x="9848215" y="1447800"/>
                  </a:lnTo>
                  <a:lnTo>
                    <a:pt x="9868662" y="1422400"/>
                  </a:lnTo>
                  <a:lnTo>
                    <a:pt x="9885934" y="1397000"/>
                  </a:lnTo>
                  <a:lnTo>
                    <a:pt x="9900158" y="1358900"/>
                  </a:lnTo>
                  <a:lnTo>
                    <a:pt x="9911334" y="1333500"/>
                  </a:lnTo>
                  <a:lnTo>
                    <a:pt x="9919335" y="1295400"/>
                  </a:lnTo>
                  <a:lnTo>
                    <a:pt x="9924161" y="1270000"/>
                  </a:lnTo>
                  <a:lnTo>
                    <a:pt x="9925812" y="1231900"/>
                  </a:lnTo>
                  <a:lnTo>
                    <a:pt x="9924161" y="1206500"/>
                  </a:lnTo>
                  <a:lnTo>
                    <a:pt x="9919335" y="1168400"/>
                  </a:lnTo>
                  <a:lnTo>
                    <a:pt x="9911334" y="1143000"/>
                  </a:lnTo>
                  <a:lnTo>
                    <a:pt x="9900158" y="1104900"/>
                  </a:lnTo>
                  <a:lnTo>
                    <a:pt x="9885934" y="1079500"/>
                  </a:lnTo>
                  <a:lnTo>
                    <a:pt x="9868662" y="1041400"/>
                  </a:lnTo>
                  <a:lnTo>
                    <a:pt x="9848215" y="1016000"/>
                  </a:lnTo>
                  <a:lnTo>
                    <a:pt x="9824974" y="990600"/>
                  </a:lnTo>
                  <a:lnTo>
                    <a:pt x="9798685" y="952500"/>
                  </a:lnTo>
                  <a:lnTo>
                    <a:pt x="9769602" y="927100"/>
                  </a:lnTo>
                  <a:lnTo>
                    <a:pt x="9737471" y="901700"/>
                  </a:lnTo>
                  <a:lnTo>
                    <a:pt x="9702673" y="863600"/>
                  </a:lnTo>
                  <a:lnTo>
                    <a:pt x="9664954" y="838200"/>
                  </a:lnTo>
                  <a:lnTo>
                    <a:pt x="9624568" y="812800"/>
                  </a:lnTo>
                  <a:lnTo>
                    <a:pt x="9581515" y="774700"/>
                  </a:lnTo>
                  <a:lnTo>
                    <a:pt x="9535795" y="749300"/>
                  </a:lnTo>
                  <a:lnTo>
                    <a:pt x="9487408" y="723900"/>
                  </a:lnTo>
                  <a:lnTo>
                    <a:pt x="9436354" y="698500"/>
                  </a:lnTo>
                  <a:lnTo>
                    <a:pt x="9382887" y="673100"/>
                  </a:lnTo>
                  <a:lnTo>
                    <a:pt x="9326753" y="647700"/>
                  </a:lnTo>
                  <a:lnTo>
                    <a:pt x="9268333" y="622300"/>
                  </a:lnTo>
                  <a:lnTo>
                    <a:pt x="9207373" y="596900"/>
                  </a:lnTo>
                  <a:lnTo>
                    <a:pt x="9144000" y="571500"/>
                  </a:lnTo>
                  <a:lnTo>
                    <a:pt x="9078214" y="546100"/>
                  </a:lnTo>
                  <a:lnTo>
                    <a:pt x="9010142" y="520700"/>
                  </a:lnTo>
                  <a:lnTo>
                    <a:pt x="8939911" y="495300"/>
                  </a:lnTo>
                  <a:lnTo>
                    <a:pt x="8867267" y="469900"/>
                  </a:lnTo>
                  <a:lnTo>
                    <a:pt x="8715629" y="419100"/>
                  </a:lnTo>
                  <a:lnTo>
                    <a:pt x="8636635" y="406400"/>
                  </a:lnTo>
                  <a:lnTo>
                    <a:pt x="8472170" y="355600"/>
                  </a:lnTo>
                  <a:lnTo>
                    <a:pt x="8387080" y="342900"/>
                  </a:lnTo>
                  <a:lnTo>
                    <a:pt x="8299831" y="317500"/>
                  </a:lnTo>
                  <a:lnTo>
                    <a:pt x="8210677" y="304800"/>
                  </a:lnTo>
                  <a:lnTo>
                    <a:pt x="8119745" y="279400"/>
                  </a:lnTo>
                  <a:lnTo>
                    <a:pt x="8027035" y="266700"/>
                  </a:lnTo>
                  <a:lnTo>
                    <a:pt x="7932293" y="241300"/>
                  </a:lnTo>
                  <a:lnTo>
                    <a:pt x="7835900" y="228600"/>
                  </a:lnTo>
                  <a:lnTo>
                    <a:pt x="7737729" y="203200"/>
                  </a:lnTo>
                  <a:lnTo>
                    <a:pt x="7222363" y="139700"/>
                  </a:lnTo>
                  <a:lnTo>
                    <a:pt x="7114540" y="114300"/>
                  </a:lnTo>
                  <a:lnTo>
                    <a:pt x="6894703" y="101600"/>
                  </a:lnTo>
                  <a:lnTo>
                    <a:pt x="6438645" y="50800"/>
                  </a:lnTo>
                  <a:lnTo>
                    <a:pt x="5718683" y="12700"/>
                  </a:lnTo>
                  <a:close/>
                </a:path>
              </a:pathLst>
            </a:custGeom>
            <a:solidFill>
              <a:srgbClr val="3A7E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2043176" y="1176019"/>
            <a:ext cx="610743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pc="-170" dirty="0"/>
              <a:t>Millersville</a:t>
            </a:r>
            <a:r>
              <a:rPr spc="740" dirty="0"/>
              <a:t> </a:t>
            </a:r>
            <a:r>
              <a:rPr spc="-145" dirty="0"/>
              <a:t>University </a:t>
            </a:r>
            <a:r>
              <a:rPr spc="-140" dirty="0"/>
              <a:t> </a:t>
            </a:r>
            <a:r>
              <a:rPr spc="250" dirty="0"/>
              <a:t>M</a:t>
            </a:r>
            <a:r>
              <a:rPr spc="-50" dirty="0"/>
              <a:t>cComs</a:t>
            </a:r>
            <a:r>
              <a:rPr spc="-110" dirty="0"/>
              <a:t>e</a:t>
            </a:r>
            <a:r>
              <a:rPr spc="-200" dirty="0"/>
              <a:t>y</a:t>
            </a:r>
            <a:r>
              <a:rPr spc="-75" dirty="0"/>
              <a:t> </a:t>
            </a:r>
            <a:r>
              <a:rPr spc="-85" dirty="0"/>
              <a:t>Cente</a:t>
            </a:r>
            <a:r>
              <a:rPr spc="-60" dirty="0"/>
              <a:t>r</a:t>
            </a:r>
            <a:r>
              <a:rPr spc="-75" dirty="0"/>
              <a:t> </a:t>
            </a:r>
            <a:r>
              <a:rPr spc="-475" dirty="0"/>
              <a:t>f</a:t>
            </a:r>
            <a:r>
              <a:rPr spc="40" dirty="0"/>
              <a:t>or</a:t>
            </a:r>
            <a:r>
              <a:rPr spc="-455" dirty="0"/>
              <a:t> </a:t>
            </a:r>
            <a:r>
              <a:rPr spc="-155" dirty="0"/>
              <a:t>Academic  </a:t>
            </a:r>
            <a:r>
              <a:rPr spc="-150" dirty="0"/>
              <a:t>Advisement</a:t>
            </a:r>
            <a:r>
              <a:rPr spc="-85" dirty="0"/>
              <a:t> </a:t>
            </a:r>
            <a:r>
              <a:rPr spc="-235" dirty="0"/>
              <a:t>and</a:t>
            </a:r>
            <a:r>
              <a:rPr spc="-85" dirty="0"/>
              <a:t> </a:t>
            </a:r>
            <a:r>
              <a:rPr spc="-195" dirty="0"/>
              <a:t>Studen</a:t>
            </a:r>
            <a:r>
              <a:rPr spc="-150" dirty="0"/>
              <a:t>t</a:t>
            </a:r>
            <a:r>
              <a:rPr spc="-85" dirty="0"/>
              <a:t> </a:t>
            </a:r>
            <a:r>
              <a:rPr spc="-170" dirty="0"/>
              <a:t>Succe</a:t>
            </a:r>
            <a:r>
              <a:rPr spc="-150" dirty="0"/>
              <a:t>s</a:t>
            </a:r>
            <a:r>
              <a:rPr spc="-60" dirty="0"/>
              <a:t>s  </a:t>
            </a:r>
            <a:r>
              <a:rPr spc="-305" dirty="0"/>
              <a:t>Fal</a:t>
            </a:r>
            <a:r>
              <a:rPr spc="-200" dirty="0"/>
              <a:t>l</a:t>
            </a:r>
            <a:r>
              <a:rPr spc="-90" dirty="0"/>
              <a:t> </a:t>
            </a:r>
            <a:r>
              <a:rPr spc="-95" dirty="0"/>
              <a:t>2021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A9C3ACDB-DAA2-4C75-A6C2-84F68A8F2254}"/>
              </a:ext>
            </a:extLst>
          </p:cNvPr>
          <p:cNvSpPr/>
          <p:nvPr/>
        </p:nvSpPr>
        <p:spPr>
          <a:xfrm>
            <a:off x="1676400" y="14914487"/>
            <a:ext cx="7226935" cy="50014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/>
                </a:solidFill>
              </a:rPr>
              <a:t>McComsey</a:t>
            </a:r>
            <a:r>
              <a:rPr lang="en-US" sz="3600" dirty="0">
                <a:solidFill>
                  <a:schemeClr val="tx1"/>
                </a:solidFill>
              </a:rPr>
              <a:t> Hall  Room 236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</TotalTime>
  <Words>162</Words>
  <Application>Microsoft Macintosh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Trebuchet MS</vt:lpstr>
      <vt:lpstr>Office Theme</vt:lpstr>
      <vt:lpstr>Millersville University  McComsey Center for Academic  Advisement and Student Success  Fall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</dc:creator>
  <cp:lastModifiedBy>Robyn Davis</cp:lastModifiedBy>
  <cp:revision>10</cp:revision>
  <cp:lastPrinted>2021-09-02T13:28:47Z</cp:lastPrinted>
  <dcterms:created xsi:type="dcterms:W3CDTF">2021-09-02T13:03:15Z</dcterms:created>
  <dcterms:modified xsi:type="dcterms:W3CDTF">2021-10-05T20:45:42Z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2021-08-24T00:00:00Z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2021-09-02T00:00:00Z</vt:filetime>
  </property>
</Properties>
</file>