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 snapToObjects="1">
      <p:cViewPr varScale="1">
        <p:scale>
          <a:sx n="81" d="100"/>
          <a:sy n="81" d="100"/>
        </p:scale>
        <p:origin x="96" y="4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CA5F8-CD28-438C-8DA7-85082A08BFB1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BC48E-91F5-4972-B41F-4DF14BB3A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52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clusteredColumnChart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clusteredColumnChart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pieChart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donutChart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clusteredColumnChart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clusteredColumnChart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pieChart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donutChart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columnChart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columnChart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columnChart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columnChart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columnChart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columnChart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2326cd6e-f7f8-4ca0-b8f1-a2b3122964aa?pbi_source=PowerPoin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2326cd6e-f7f8-4ca0-b8f1-a2b3122964aa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2326cd6e-f7f8-4ca0-b8f1-a2b3122964aa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2326cd6e-f7f8-4ca0-b8f1-a2b3122964aa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2326cd6e-f7f8-4ca0-b8f1-a2b3122964aa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itle 1"/>
          <p:cNvSpPr txBox="1">
            <a:spLocks noGrp="1"/>
          </p:cNvSpPr>
          <p:nvPr>
            <p:ph type="title" idx="4294967295"/>
          </p:nvPr>
        </p:nvSpPr>
        <p:spPr>
          <a:xfrm>
            <a:off x="810584" y="2982149"/>
            <a:ext cx="6314017" cy="6000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 baseline="0">
                <a:solidFill>
                  <a:schemeClr val="tx1"/>
                </a:solidFill>
                <a:latin typeface="Segoe UI Light" charset="0"/>
                <a:ea typeface="Segoe UI Light" charset="0"/>
                <a:cs typeface="Segoe UI Light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3C910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Grants Report 12-2021</a:t>
            </a: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853448" y="3658761"/>
            <a:ext cx="1488017" cy="2534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0" i="0" u="sng" kern="1200">
                <a:solidFill>
                  <a:schemeClr val="tx1"/>
                </a:solidFill>
                <a:latin typeface="Segoe UI" charset="0"/>
                <a:ea typeface="Segoe UI" charset="0"/>
                <a:cs typeface="Segoe U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bg1"/>
                </a:solidFill>
                <a:hlinkClick r:id="rId3"/>
              </a:rPr>
              <a:t>View in Power BI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2315" y="5823544"/>
            <a:ext cx="217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i="0" dirty="0">
                <a:solidFill>
                  <a:schemeClr val="bg1"/>
                </a:solidFill>
                <a:latin typeface="Segoe UI Semibold" charset="0"/>
                <a:ea typeface="Segoe UI Semibold" charset="0"/>
                <a:cs typeface="Segoe UI Semibold" charset="0"/>
              </a:rPr>
              <a:t>Downloaded at:</a:t>
            </a:r>
          </a:p>
          <a:p>
            <a:r>
              <a:rPr lang="en-US" sz="900" b="0" i="0" dirty="0">
                <a:solidFill>
                  <a:schemeClr val="bg1"/>
                </a:solidFill>
                <a:latin typeface="Segoe UI" charset="0"/>
                <a:ea typeface="Segoe UI" charset="0"/>
                <a:cs typeface="Segoe UI" charset="0"/>
              </a:rPr>
              <a:t>1/6/2022 3:15:07 PM UTC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8512" y="5407903"/>
            <a:ext cx="217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/>
                </a:solidFill>
                <a:latin typeface="Segoe UI Semibold" charset="0"/>
                <a:ea typeface="Segoe UI Semibold" charset="0"/>
                <a:cs typeface="Segoe UI Semibold" charset="0"/>
              </a:rPr>
              <a:t>Last data refresh:</a:t>
            </a:r>
            <a:endParaRPr lang="en-US" sz="900" b="1" i="0" dirty="0">
              <a:solidFill>
                <a:schemeClr val="bg1"/>
              </a:solidFill>
              <a:latin typeface="Segoe UI Semibold" charset="0"/>
              <a:ea typeface="Segoe UI Semibold" charset="0"/>
              <a:cs typeface="Segoe UI Semibold" charset="0"/>
            </a:endParaRPr>
          </a:p>
          <a:p>
            <a:r>
              <a:rPr lang="en-US" sz="900" dirty="0">
                <a:solidFill>
                  <a:schemeClr val="bg1"/>
                </a:solidFill>
                <a:latin typeface="Segoe UI" charset="0"/>
                <a:ea typeface="Segoe UI" charset="0"/>
                <a:cs typeface="Segoe UI" charset="0"/>
              </a:rPr>
              <a:t>1/6/2022 3:12:30 PM UTC</a:t>
            </a:r>
            <a:endParaRPr lang="en-US" sz="900" b="0" i="0" dirty="0">
              <a:solidFill>
                <a:schemeClr val="bg1"/>
              </a:solidFill>
              <a:latin typeface="Segoe UI" charset="0"/>
              <a:ea typeface="Segoe UI" charset="0"/>
              <a:cs typeface="Segoe UI" charset="0"/>
            </a:endParaRPr>
          </a:p>
        </p:txBody>
      </p:sp>
      <p:pic>
        <p:nvPicPr>
          <p:cNvPr id="16" name="Picture 15" descr="Microsoft Power BI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544" y="722376"/>
            <a:ext cx="1490690" cy="245805"/>
          </a:xfrm>
          <a:prstGeom prst="rect">
            <a:avLst/>
          </a:prstGeom>
        </p:spPr>
      </p:pic>
      <p:pic>
        <p:nvPicPr>
          <p:cNvPr id="18" name="Picture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696" y="3694176"/>
            <a:ext cx="162027" cy="15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0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shape ,textbox ,card ,card ,card ,card ,clusteredColumnChart ,clusteredColumnChart ,pieChart ,donutChart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University Proposals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shape ,textbox ,card ,card ,card ,card ,clusteredColumnChart ,clusteredColumnChart ,pieChart ,donutChart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University Awarded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shape ,textbox ,card ,card ,card ,card ,columnChart ,columnChart ,columnChart ,columnChart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By College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shape ,textbox ,card ,card ,card ,card ,barChart ,barChart ,columnChart ,columnChart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Source Types by College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CA5D3B160CD344920C63C1F3CEA6AA" ma:contentTypeVersion="4" ma:contentTypeDescription="Create a new document." ma:contentTypeScope="" ma:versionID="9d78c58220ce33968e37e10ca1f93110">
  <xsd:schema xmlns:xsd="http://www.w3.org/2001/XMLSchema" xmlns:xs="http://www.w3.org/2001/XMLSchema" xmlns:p="http://schemas.microsoft.com/office/2006/metadata/properties" xmlns:ns2="46600e42-2336-47e9-a1fb-e57e3c4a4918" targetNamespace="http://schemas.microsoft.com/office/2006/metadata/properties" ma:root="true" ma:fieldsID="b640e59cfb9e3a2750f0e0e11741784b" ns2:_="">
    <xsd:import namespace="46600e42-2336-47e9-a1fb-e57e3c4a49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00e42-2336-47e9-a1fb-e57e3c4a49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BBBB07-97CB-419D-AE59-FD523A2FD97C}"/>
</file>

<file path=customXml/itemProps2.xml><?xml version="1.0" encoding="utf-8"?>
<ds:datastoreItem xmlns:ds="http://schemas.openxmlformats.org/officeDocument/2006/customXml" ds:itemID="{6EF06C76-2985-40D0-A293-4FB5AFBAD66D}"/>
</file>

<file path=customXml/itemProps3.xml><?xml version="1.0" encoding="utf-8"?>
<ds:datastoreItem xmlns:ds="http://schemas.openxmlformats.org/officeDocument/2006/customXml" ds:itemID="{E7308342-0D76-4534-A91D-1058BBCF05D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232</Words>
  <Application>Microsoft Office PowerPoint</Application>
  <PresentationFormat>Widescreen</PresentationFormat>
  <Paragraphs>126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Segoe UI</vt:lpstr>
      <vt:lpstr>Segoe UI Light</vt:lpstr>
      <vt:lpstr>Segoe UI Semibold</vt:lpstr>
      <vt:lpstr>Custom Design</vt:lpstr>
      <vt:lpstr>Grants Report 12-2021</vt:lpstr>
      <vt:lpstr>University Proposals</vt:lpstr>
      <vt:lpstr>University Awarded</vt:lpstr>
      <vt:lpstr>By College</vt:lpstr>
      <vt:lpstr>Source Types by College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Emily Drennen</cp:lastModifiedBy>
  <cp:revision>5</cp:revision>
  <dcterms:created xsi:type="dcterms:W3CDTF">2016-09-04T11:54:55Z</dcterms:created>
  <dcterms:modified xsi:type="dcterms:W3CDTF">2022-01-06T15:19:29Z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0x0101004ACA5D3B160CD344920C63C1F3CEA6AA</vt:lpwstr>
  </property>
</Properties>
</file>