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81" d="100"/>
          <a:sy n="81" d="100"/>
        </p:scale>
        <p:origin x="96" y="4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E94D85-CD75-45A1-9BB0-DC50395F3494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F31D6-09D5-4BB0-9C49-9841D693B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9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Awarded Vs. Requested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clusteredColumnChart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donutChart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pieChart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ad8fd6f2-94e9-49c6-b39c-f8564df1c613?pbi_source=PowerPoi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ad8fd6f2-94e9-49c6-b39c-f8564df1c613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ad8fd6f2-94e9-49c6-b39c-f8564df1c613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ad8fd6f2-94e9-49c6-b39c-f8564df1c613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/>
          <p:cNvSpPr txBox="1">
            <a:spLocks noGrp="1"/>
          </p:cNvSpPr>
          <p:nvPr>
            <p:ph type="title" idx="4294967295"/>
          </p:nvPr>
        </p:nvSpPr>
        <p:spPr>
          <a:xfrm>
            <a:off x="810584" y="2982149"/>
            <a:ext cx="6314017" cy="6000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 baseline="0">
                <a:solidFill>
                  <a:schemeClr val="tx1"/>
                </a:solidFill>
                <a:latin typeface="Segoe UI Light" charset="0"/>
                <a:ea typeface="Segoe UI Light" charset="0"/>
                <a:cs typeface="Segoe UI Light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3C910"/>
                </a:solidFill>
                <a:effectLst/>
                <a:uLnTx/>
                <a:uFillTx/>
                <a:latin typeface="Segoe UI Light" charset="0"/>
                <a:ea typeface="Segoe UI Light" charset="0"/>
                <a:cs typeface="Segoe UI Light" charset="0"/>
              </a:rPr>
              <a:t>Student Grants Report</a:t>
            </a: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853448" y="3658761"/>
            <a:ext cx="1488017" cy="2534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1200" b="0" i="0" u="sng" kern="1200">
                <a:solidFill>
                  <a:schemeClr val="tx1"/>
                </a:solidFill>
                <a:latin typeface="Segoe UI" charset="0"/>
                <a:ea typeface="Segoe UI" charset="0"/>
                <a:cs typeface="Segoe UI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>
                <a:solidFill>
                  <a:schemeClr val="bg1"/>
                </a:solidFill>
                <a:hlinkClick r:id="rId3"/>
              </a:rPr>
              <a:t>View in Power BI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2315" y="5823544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0" dirty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Downloaded at:</a:t>
            </a:r>
          </a:p>
          <a:p>
            <a:r>
              <a:rPr lang="en-US" sz="900" b="0" i="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12/15/2021 2:05:55 PM UTC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8512" y="5407903"/>
            <a:ext cx="217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/>
                </a:solidFill>
                <a:latin typeface="Segoe UI Semibold" charset="0"/>
                <a:ea typeface="Segoe UI Semibold" charset="0"/>
                <a:cs typeface="Segoe UI Semibold" charset="0"/>
              </a:rPr>
              <a:t>Last data refresh:</a:t>
            </a:r>
            <a:endParaRPr lang="en-US" sz="900" b="1" i="0" dirty="0">
              <a:solidFill>
                <a:schemeClr val="bg1"/>
              </a:solidFill>
              <a:latin typeface="Segoe UI Semibold" charset="0"/>
              <a:ea typeface="Segoe UI Semibold" charset="0"/>
              <a:cs typeface="Segoe UI Semibold" charset="0"/>
            </a:endParaRPr>
          </a:p>
          <a:p>
            <a:r>
              <a:rPr lang="en-US" sz="900" dirty="0">
                <a:solidFill>
                  <a:schemeClr val="bg1"/>
                </a:solidFill>
                <a:latin typeface="Segoe UI" charset="0"/>
                <a:ea typeface="Segoe UI" charset="0"/>
                <a:cs typeface="Segoe UI" charset="0"/>
              </a:rPr>
              <a:t>12/14/2021 1:23:33 PM UTC</a:t>
            </a:r>
            <a:endParaRPr lang="en-US" sz="900" b="0" i="0" dirty="0">
              <a:solidFill>
                <a:schemeClr val="bg1"/>
              </a:solidFill>
              <a:latin typeface="Segoe UI" charset="0"/>
              <a:ea typeface="Segoe UI" charset="0"/>
              <a:cs typeface="Segoe UI" charset="0"/>
            </a:endParaRPr>
          </a:p>
        </p:txBody>
      </p:sp>
      <p:pic>
        <p:nvPicPr>
          <p:cNvPr id="16" name="Picture 15" descr="Microsoft Power BI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44" y="722376"/>
            <a:ext cx="1490690" cy="245805"/>
          </a:xfrm>
          <a:prstGeom prst="rect">
            <a:avLst/>
          </a:prstGeom>
        </p:spPr>
      </p:pic>
      <p:pic>
        <p:nvPicPr>
          <p:cNvPr id="18" name="Picture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696" y="3694176"/>
            <a:ext cx="162027" cy="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Awarded Vs. Requested ,donutChart ,donutChart ,clusteredColumnChart ,card ,card ,card ,card ,textbox ,shap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Amounts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clusteredColumnChart ,donutChart ,donutChart ,clusteredColumnChart ,card ,card ,card ,card ,textbox ,shap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Counts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shape ,textbox ,card ,card ,card ,card ,clusteredColumnChart ,donutChart ,pieChart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Advisors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715993131684D93B1F89978B0DD26" ma:contentTypeVersion="9" ma:contentTypeDescription="Create a new document." ma:contentTypeScope="" ma:versionID="8607e2bcdaf2114b4fa9bb64f31ee40b">
  <xsd:schema xmlns:xsd="http://www.w3.org/2001/XMLSchema" xmlns:xs="http://www.w3.org/2001/XMLSchema" xmlns:p="http://schemas.microsoft.com/office/2006/metadata/properties" xmlns:ns2="17917039-766f-451f-baa0-d93742a5ce28" targetNamespace="http://schemas.microsoft.com/office/2006/metadata/properties" ma:root="true" ma:fieldsID="14abb25c97e4510b55ff325a18d69d25" ns2:_="">
    <xsd:import namespace="17917039-766f-451f-baa0-d93742a5ce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917039-766f-451f-baa0-d93742a5ce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0C3F5C-38D6-49E6-B6E8-CEEC6D36DFA3}"/>
</file>

<file path=customXml/itemProps2.xml><?xml version="1.0" encoding="utf-8"?>
<ds:datastoreItem xmlns:ds="http://schemas.openxmlformats.org/officeDocument/2006/customXml" ds:itemID="{456646CF-CA08-411D-90B7-DCDF25E58628}"/>
</file>

<file path=customXml/itemProps3.xml><?xml version="1.0" encoding="utf-8"?>
<ds:datastoreItem xmlns:ds="http://schemas.openxmlformats.org/officeDocument/2006/customXml" ds:itemID="{94626B1C-241F-406D-95BF-94B0B3BC81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173</Words>
  <Application>Microsoft Office PowerPoint</Application>
  <PresentationFormat>Widescreen</PresentationFormat>
  <Paragraphs>93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Light</vt:lpstr>
      <vt:lpstr>Segoe UI Semibold</vt:lpstr>
      <vt:lpstr>Custom Design</vt:lpstr>
      <vt:lpstr>Student Grants Report</vt:lpstr>
      <vt:lpstr>Amounts</vt:lpstr>
      <vt:lpstr>Counts</vt:lpstr>
      <vt:lpstr>Advisors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Emily Drennen</cp:lastModifiedBy>
  <cp:revision>5</cp:revision>
  <dcterms:created xsi:type="dcterms:W3CDTF">2016-09-04T11:54:55Z</dcterms:created>
  <dcterms:modified xsi:type="dcterms:W3CDTF">2021-12-15T14:07:10Z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0x010100CCB715993131684D93B1F89978B0DD26</vt:lpwstr>
  </property>
</Properties>
</file>