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4" r:id="rId1"/>
  </p:sldMasterIdLst>
  <p:notesMasterIdLst>
    <p:notesMasterId r:id="rId18"/>
  </p:notesMasterIdLst>
  <p:sldIdLst>
    <p:sldId id="256" r:id="rId2"/>
    <p:sldId id="324" r:id="rId3"/>
    <p:sldId id="303" r:id="rId4"/>
    <p:sldId id="327" r:id="rId5"/>
    <p:sldId id="326" r:id="rId6"/>
    <p:sldId id="304" r:id="rId7"/>
    <p:sldId id="323" r:id="rId8"/>
    <p:sldId id="322" r:id="rId9"/>
    <p:sldId id="325" r:id="rId10"/>
    <p:sldId id="315" r:id="rId11"/>
    <p:sldId id="305" r:id="rId12"/>
    <p:sldId id="307" r:id="rId13"/>
    <p:sldId id="309" r:id="rId14"/>
    <p:sldId id="314" r:id="rId15"/>
    <p:sldId id="306" r:id="rId16"/>
    <p:sldId id="28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D27"/>
    <a:srgbClr val="E6AD27"/>
    <a:srgbClr val="FFC715"/>
    <a:srgbClr val="E8A311"/>
    <a:srgbClr val="EEB111"/>
    <a:srgbClr val="FFCE0C"/>
    <a:srgbClr val="EFB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63"/>
    <p:restoredTop sz="94617"/>
  </p:normalViewPr>
  <p:slideViewPr>
    <p:cSldViewPr snapToGrid="0" snapToObjects="1">
      <p:cViewPr>
        <p:scale>
          <a:sx n="114" d="100"/>
          <a:sy n="114" d="100"/>
        </p:scale>
        <p:origin x="1096" y="6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504B5A-EDE8-6242-A1AA-E1890511D1B8}" type="datetimeFigureOut">
              <a:rPr lang="en-US" smtClean="0"/>
              <a:t>5/15/19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3EBDA1-6A26-A144-BAE0-B5DFBA247923}" type="slidenum">
              <a:rPr lang="en-US" smtClean="0"/>
              <a:t>‹#›</a:t>
            </a:fld>
            <a:endParaRPr lang="en-US" dirty="0"/>
          </a:p>
        </p:txBody>
      </p:sp>
    </p:spTree>
    <p:extLst>
      <p:ext uri="{BB962C8B-B14F-4D97-AF65-F5344CB8AC3E}">
        <p14:creationId xmlns:p14="http://schemas.microsoft.com/office/powerpoint/2010/main" val="20395279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1</a:t>
            </a:fld>
            <a:endParaRPr lang="en-US" dirty="0"/>
          </a:p>
        </p:txBody>
      </p:sp>
    </p:spTree>
    <p:extLst>
      <p:ext uri="{BB962C8B-B14F-4D97-AF65-F5344CB8AC3E}">
        <p14:creationId xmlns:p14="http://schemas.microsoft.com/office/powerpoint/2010/main" val="191596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14</a:t>
            </a:fld>
            <a:endParaRPr lang="en-US" dirty="0"/>
          </a:p>
        </p:txBody>
      </p:sp>
    </p:spTree>
    <p:extLst>
      <p:ext uri="{BB962C8B-B14F-4D97-AF65-F5344CB8AC3E}">
        <p14:creationId xmlns:p14="http://schemas.microsoft.com/office/powerpoint/2010/main" val="427076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2</a:t>
            </a:fld>
            <a:endParaRPr lang="en-US" dirty="0"/>
          </a:p>
        </p:txBody>
      </p:sp>
    </p:spTree>
    <p:extLst>
      <p:ext uri="{BB962C8B-B14F-4D97-AF65-F5344CB8AC3E}">
        <p14:creationId xmlns:p14="http://schemas.microsoft.com/office/powerpoint/2010/main" val="1731983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3</a:t>
            </a:fld>
            <a:endParaRPr lang="en-US" dirty="0"/>
          </a:p>
        </p:txBody>
      </p:sp>
    </p:spTree>
    <p:extLst>
      <p:ext uri="{BB962C8B-B14F-4D97-AF65-F5344CB8AC3E}">
        <p14:creationId xmlns:p14="http://schemas.microsoft.com/office/powerpoint/2010/main" val="94501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3EBDA1-6A26-A144-BAE0-B5DFBA247923}" type="slidenum">
              <a:rPr lang="en-US" smtClean="0"/>
              <a:t>4</a:t>
            </a:fld>
            <a:endParaRPr lang="en-US" dirty="0"/>
          </a:p>
        </p:txBody>
      </p:sp>
    </p:spTree>
    <p:extLst>
      <p:ext uri="{BB962C8B-B14F-4D97-AF65-F5344CB8AC3E}">
        <p14:creationId xmlns:p14="http://schemas.microsoft.com/office/powerpoint/2010/main" val="63023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3EBDA1-6A26-A144-BAE0-B5DFBA247923}" type="slidenum">
              <a:rPr lang="en-US" smtClean="0"/>
              <a:t>5</a:t>
            </a:fld>
            <a:endParaRPr lang="en-US" dirty="0"/>
          </a:p>
        </p:txBody>
      </p:sp>
    </p:spTree>
    <p:extLst>
      <p:ext uri="{BB962C8B-B14F-4D97-AF65-F5344CB8AC3E}">
        <p14:creationId xmlns:p14="http://schemas.microsoft.com/office/powerpoint/2010/main" val="650311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B43EBDA1-6A26-A144-BAE0-B5DFBA247923}" type="slidenum">
              <a:rPr lang="en-US" smtClean="0"/>
              <a:t>6</a:t>
            </a:fld>
            <a:endParaRPr lang="en-US" dirty="0"/>
          </a:p>
        </p:txBody>
      </p:sp>
    </p:spTree>
    <p:extLst>
      <p:ext uri="{BB962C8B-B14F-4D97-AF65-F5344CB8AC3E}">
        <p14:creationId xmlns:p14="http://schemas.microsoft.com/office/powerpoint/2010/main" val="869745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B43EBDA1-6A26-A144-BAE0-B5DFBA247923}" type="slidenum">
              <a:rPr lang="en-US" smtClean="0"/>
              <a:t>7</a:t>
            </a:fld>
            <a:endParaRPr lang="en-US" dirty="0"/>
          </a:p>
        </p:txBody>
      </p:sp>
    </p:spTree>
    <p:extLst>
      <p:ext uri="{BB962C8B-B14F-4D97-AF65-F5344CB8AC3E}">
        <p14:creationId xmlns:p14="http://schemas.microsoft.com/office/powerpoint/2010/main" val="7593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B43EBDA1-6A26-A144-BAE0-B5DFBA247923}" type="slidenum">
              <a:rPr lang="en-US" smtClean="0"/>
              <a:t>8</a:t>
            </a:fld>
            <a:endParaRPr lang="en-US" dirty="0"/>
          </a:p>
        </p:txBody>
      </p:sp>
    </p:spTree>
    <p:extLst>
      <p:ext uri="{BB962C8B-B14F-4D97-AF65-F5344CB8AC3E}">
        <p14:creationId xmlns:p14="http://schemas.microsoft.com/office/powerpoint/2010/main" val="1042508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a:cs typeface="Arial"/>
            </a:endParaRPr>
          </a:p>
        </p:txBody>
      </p:sp>
      <p:sp>
        <p:nvSpPr>
          <p:cNvPr id="4" name="Slide Number Placeholder 3"/>
          <p:cNvSpPr>
            <a:spLocks noGrp="1"/>
          </p:cNvSpPr>
          <p:nvPr>
            <p:ph type="sldNum" sz="quarter" idx="10"/>
          </p:nvPr>
        </p:nvSpPr>
        <p:spPr/>
        <p:txBody>
          <a:bodyPr/>
          <a:lstStyle/>
          <a:p>
            <a:fld id="{B43EBDA1-6A26-A144-BAE0-B5DFBA247923}" type="slidenum">
              <a:rPr lang="en-US" smtClean="0"/>
              <a:t>9</a:t>
            </a:fld>
            <a:endParaRPr lang="en-US" dirty="0"/>
          </a:p>
        </p:txBody>
      </p:sp>
    </p:spTree>
    <p:extLst>
      <p:ext uri="{BB962C8B-B14F-4D97-AF65-F5344CB8AC3E}">
        <p14:creationId xmlns:p14="http://schemas.microsoft.com/office/powerpoint/2010/main" val="134751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C5CA4D-914E-CA4E-9EBC-83978097B3C0}" type="datetimeFigureOut">
              <a:rPr lang="en-US" smtClean="0"/>
              <a:t>5/15/19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52153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5CA4D-914E-CA4E-9EBC-83978097B3C0}" type="datetimeFigureOut">
              <a:rPr lang="en-US" smtClean="0"/>
              <a:t>5/15/19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141001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5CA4D-914E-CA4E-9EBC-83978097B3C0}" type="datetimeFigureOut">
              <a:rPr lang="en-US" smtClean="0"/>
              <a:t>5/15/19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6786324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2571079" y="6214912"/>
            <a:ext cx="6492526" cy="643088"/>
          </a:xfrm>
        </p:spPr>
        <p:txBody>
          <a:bodyPr anchor="ctr">
            <a:normAutofit/>
          </a:bodyPr>
          <a:lstStyle>
            <a:lvl1pPr marL="0" indent="0" algn="r">
              <a:buNone/>
              <a:defRPr sz="1800" baseline="0">
                <a:latin typeface="Arial"/>
                <a:cs typeface="Arial"/>
              </a:defRPr>
            </a:lvl1pPr>
          </a:lstStyle>
          <a:p>
            <a:pPr lvl="0"/>
            <a:r>
              <a:rPr lang="en-US" smtClean="0"/>
              <a:t>Division or Department </a:t>
            </a:r>
            <a:r>
              <a:rPr lang="en-US" dirty="0" smtClean="0"/>
              <a:t>Title Here</a:t>
            </a:r>
            <a:endParaRPr lang="en-US" dirty="0"/>
          </a:p>
        </p:txBody>
      </p:sp>
    </p:spTree>
    <p:extLst>
      <p:ext uri="{BB962C8B-B14F-4D97-AF65-F5344CB8AC3E}">
        <p14:creationId xmlns:p14="http://schemas.microsoft.com/office/powerpoint/2010/main" val="7785943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smtClean="0"/>
              <a:t>Department Title Here</a:t>
            </a:r>
            <a:endParaRPr lang="en-US" dirty="0"/>
          </a:p>
        </p:txBody>
      </p:sp>
    </p:spTree>
    <p:extLst>
      <p:ext uri="{BB962C8B-B14F-4D97-AF65-F5344CB8AC3E}">
        <p14:creationId xmlns:p14="http://schemas.microsoft.com/office/powerpoint/2010/main" val="12165389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smtClean="0"/>
              <a:t>Department Title Here</a:t>
            </a:r>
            <a:endParaRPr lang="en-US" dirty="0"/>
          </a:p>
        </p:txBody>
      </p:sp>
    </p:spTree>
    <p:extLst>
      <p:ext uri="{BB962C8B-B14F-4D97-AF65-F5344CB8AC3E}">
        <p14:creationId xmlns:p14="http://schemas.microsoft.com/office/powerpoint/2010/main" val="1779766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smtClean="0"/>
              <a:t>Department Title Here</a:t>
            </a:r>
            <a:endParaRPr lang="en-US" dirty="0"/>
          </a:p>
        </p:txBody>
      </p:sp>
    </p:spTree>
    <p:extLst>
      <p:ext uri="{BB962C8B-B14F-4D97-AF65-F5344CB8AC3E}">
        <p14:creationId xmlns:p14="http://schemas.microsoft.com/office/powerpoint/2010/main" val="1955748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79910" y="1230313"/>
            <a:ext cx="2957689" cy="4730750"/>
          </a:xfrm>
        </p:spPr>
        <p:txBody>
          <a:bodyPr/>
          <a:lstStyle/>
          <a:p>
            <a:endParaRPr lang="en-US"/>
          </a:p>
        </p:txBody>
      </p:sp>
    </p:spTree>
    <p:extLst>
      <p:ext uri="{BB962C8B-B14F-4D97-AF65-F5344CB8AC3E}">
        <p14:creationId xmlns:p14="http://schemas.microsoft.com/office/powerpoint/2010/main" val="8801368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smtClean="0"/>
              <a:t>Department Title Here</a:t>
            </a:r>
            <a:endParaRPr lang="en-US" dirty="0"/>
          </a:p>
        </p:txBody>
      </p:sp>
    </p:spTree>
    <p:extLst>
      <p:ext uri="{BB962C8B-B14F-4D97-AF65-F5344CB8AC3E}">
        <p14:creationId xmlns:p14="http://schemas.microsoft.com/office/powerpoint/2010/main" val="875505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smtClean="0"/>
              <a:t>Department Title Here</a:t>
            </a:r>
            <a:endParaRPr lang="en-US" dirty="0"/>
          </a:p>
        </p:txBody>
      </p:sp>
    </p:spTree>
    <p:extLst>
      <p:ext uri="{BB962C8B-B14F-4D97-AF65-F5344CB8AC3E}">
        <p14:creationId xmlns:p14="http://schemas.microsoft.com/office/powerpoint/2010/main" val="532296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smtClean="0"/>
              <a:t>Department Title Here</a:t>
            </a:r>
            <a:endParaRPr lang="en-US" dirty="0"/>
          </a:p>
        </p:txBody>
      </p:sp>
    </p:spTree>
    <p:extLst>
      <p:ext uri="{BB962C8B-B14F-4D97-AF65-F5344CB8AC3E}">
        <p14:creationId xmlns:p14="http://schemas.microsoft.com/office/powerpoint/2010/main" val="127747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5CA4D-914E-CA4E-9EBC-83978097B3C0}" type="datetimeFigureOut">
              <a:rPr lang="en-US" smtClean="0"/>
              <a:t>5/15/19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366848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4480491" y="6214912"/>
            <a:ext cx="4583113" cy="643088"/>
          </a:xfrm>
        </p:spPr>
        <p:txBody>
          <a:bodyPr anchor="ctr">
            <a:normAutofit/>
          </a:bodyPr>
          <a:lstStyle>
            <a:lvl1pPr marL="0" indent="0" algn="r">
              <a:buNone/>
              <a:defRPr sz="1800">
                <a:latin typeface="Arial"/>
                <a:cs typeface="Arial"/>
              </a:defRPr>
            </a:lvl1pPr>
          </a:lstStyle>
          <a:p>
            <a:pPr lvl="0"/>
            <a:r>
              <a:rPr lang="en-US" dirty="0" smtClean="0"/>
              <a:t>Department Title Here</a:t>
            </a:r>
            <a:endParaRPr lang="en-US" dirty="0"/>
          </a:p>
        </p:txBody>
      </p:sp>
    </p:spTree>
    <p:extLst>
      <p:ext uri="{BB962C8B-B14F-4D97-AF65-F5344CB8AC3E}">
        <p14:creationId xmlns:p14="http://schemas.microsoft.com/office/powerpoint/2010/main" val="64470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smtClean="0"/>
              <a:t>Department Title Here</a:t>
            </a:r>
            <a:endParaRPr lang="en-US" dirty="0"/>
          </a:p>
        </p:txBody>
      </p:sp>
      <p:sp>
        <p:nvSpPr>
          <p:cNvPr id="15" name="Rectangle 14"/>
          <p:cNvSpPr/>
          <p:nvPr userDrawn="1"/>
        </p:nvSpPr>
        <p:spPr>
          <a:xfrm>
            <a:off x="2304412" y="3625258"/>
            <a:ext cx="6839586" cy="534849"/>
          </a:xfrm>
          <a:prstGeom prst="rect">
            <a:avLst/>
          </a:prstGeom>
          <a:solidFill>
            <a:schemeClr val="bg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ctrTitle"/>
          </p:nvPr>
        </p:nvSpPr>
        <p:spPr>
          <a:xfrm>
            <a:off x="2420104" y="2130425"/>
            <a:ext cx="6525245" cy="1470025"/>
          </a:xfrm>
        </p:spPr>
        <p:txBody>
          <a:bodyPr>
            <a:normAutofit/>
          </a:bodyPr>
          <a:lstStyle>
            <a:lvl1pPr algn="l">
              <a:lnSpc>
                <a:spcPct val="90000"/>
              </a:lnSpc>
              <a:defRPr sz="4000">
                <a:solidFill>
                  <a:srgbClr val="D59F0F"/>
                </a:solidFill>
              </a:defRPr>
            </a:lvl1pPr>
          </a:lstStyle>
          <a:p>
            <a:r>
              <a:rPr lang="en-US" dirty="0" smtClean="0">
                <a:solidFill>
                  <a:srgbClr val="E8A311"/>
                </a:solidFill>
                <a:latin typeface="Arial"/>
                <a:cs typeface="Arial"/>
              </a:rPr>
              <a:t>Title of Presentation</a:t>
            </a:r>
            <a:br>
              <a:rPr lang="en-US" dirty="0" smtClean="0">
                <a:solidFill>
                  <a:srgbClr val="E8A311"/>
                </a:solidFill>
                <a:latin typeface="Arial"/>
                <a:cs typeface="Arial"/>
              </a:rPr>
            </a:br>
            <a:r>
              <a:rPr lang="en-US" dirty="0" smtClean="0">
                <a:solidFill>
                  <a:srgbClr val="E8A311"/>
                </a:solidFill>
                <a:latin typeface="Arial"/>
                <a:cs typeface="Arial"/>
              </a:rPr>
              <a:t>May Go Here</a:t>
            </a:r>
            <a:endParaRPr lang="en-US" dirty="0">
              <a:solidFill>
                <a:srgbClr val="E8A311"/>
              </a:solidFill>
              <a:latin typeface="Arial"/>
              <a:cs typeface="Arial"/>
            </a:endParaRPr>
          </a:p>
        </p:txBody>
      </p:sp>
      <p:sp>
        <p:nvSpPr>
          <p:cNvPr id="18" name="Subtitle 2"/>
          <p:cNvSpPr txBox="1">
            <a:spLocks/>
          </p:cNvSpPr>
          <p:nvPr userDrawn="1"/>
        </p:nvSpPr>
        <p:spPr>
          <a:xfrm>
            <a:off x="2420104" y="3625258"/>
            <a:ext cx="6525245" cy="50651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baseline="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i="1" dirty="0" smtClean="0"/>
              <a:t>March 4, 2014</a:t>
            </a:r>
            <a:endParaRPr lang="en-US" sz="1600" i="1" dirty="0"/>
          </a:p>
        </p:txBody>
      </p:sp>
      <p:sp>
        <p:nvSpPr>
          <p:cNvPr id="19" name="Subtitle 2"/>
          <p:cNvSpPr>
            <a:spLocks noGrp="1"/>
          </p:cNvSpPr>
          <p:nvPr>
            <p:ph type="subTitle" idx="1"/>
          </p:nvPr>
        </p:nvSpPr>
        <p:spPr>
          <a:xfrm>
            <a:off x="2420104" y="1762703"/>
            <a:ext cx="6525245" cy="506514"/>
          </a:xfrm>
        </p:spPr>
        <p:txBody>
          <a:bodyPr>
            <a:normAutofit/>
          </a:bodyPr>
          <a:lstStyle>
            <a:lvl1pPr marL="0" indent="0" algn="l">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latin typeface="Arial"/>
                <a:cs typeface="Arial"/>
              </a:rPr>
              <a:t>Department Name Presentation for</a:t>
            </a:r>
            <a:endParaRPr lang="en-US" dirty="0">
              <a:latin typeface="Arial"/>
              <a:cs typeface="Arial"/>
            </a:endParaRPr>
          </a:p>
        </p:txBody>
      </p:sp>
    </p:spTree>
    <p:extLst>
      <p:ext uri="{BB962C8B-B14F-4D97-AF65-F5344CB8AC3E}">
        <p14:creationId xmlns:p14="http://schemas.microsoft.com/office/powerpoint/2010/main" val="3872572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smtClean="0"/>
              <a:t>Department Title Here</a:t>
            </a:r>
            <a:endParaRPr lang="en-US" dirty="0"/>
          </a:p>
        </p:txBody>
      </p:sp>
    </p:spTree>
    <p:extLst>
      <p:ext uri="{BB962C8B-B14F-4D97-AF65-F5344CB8AC3E}">
        <p14:creationId xmlns:p14="http://schemas.microsoft.com/office/powerpoint/2010/main" val="105240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smtClean="0"/>
              <a:t>Department Title Here</a:t>
            </a:r>
            <a:endParaRPr lang="en-US" dirty="0"/>
          </a:p>
        </p:txBody>
      </p:sp>
    </p:spTree>
    <p:extLst>
      <p:ext uri="{BB962C8B-B14F-4D97-AF65-F5344CB8AC3E}">
        <p14:creationId xmlns:p14="http://schemas.microsoft.com/office/powerpoint/2010/main" val="3166420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smtClean="0"/>
              <a:t>Department Title Here</a:t>
            </a:r>
            <a:endParaRPr lang="en-US" dirty="0"/>
          </a:p>
        </p:txBody>
      </p:sp>
    </p:spTree>
    <p:extLst>
      <p:ext uri="{BB962C8B-B14F-4D97-AF65-F5344CB8AC3E}">
        <p14:creationId xmlns:p14="http://schemas.microsoft.com/office/powerpoint/2010/main" val="335081824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smtClean="0"/>
              <a:t>Department Title Here</a:t>
            </a:r>
            <a:endParaRPr lang="en-US" dirty="0"/>
          </a:p>
        </p:txBody>
      </p:sp>
    </p:spTree>
    <p:extLst>
      <p:ext uri="{BB962C8B-B14F-4D97-AF65-F5344CB8AC3E}">
        <p14:creationId xmlns:p14="http://schemas.microsoft.com/office/powerpoint/2010/main" val="3756575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smtClean="0"/>
              <a:t>Department Title Here</a:t>
            </a:r>
            <a:endParaRPr lang="en-US" dirty="0"/>
          </a:p>
        </p:txBody>
      </p:sp>
    </p:spTree>
    <p:extLst>
      <p:ext uri="{BB962C8B-B14F-4D97-AF65-F5344CB8AC3E}">
        <p14:creationId xmlns:p14="http://schemas.microsoft.com/office/powerpoint/2010/main" val="2803892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smtClean="0"/>
              <a:t>Department Title Here</a:t>
            </a:r>
            <a:endParaRPr lang="en-US" dirty="0"/>
          </a:p>
        </p:txBody>
      </p:sp>
    </p:spTree>
    <p:extLst>
      <p:ext uri="{BB962C8B-B14F-4D97-AF65-F5344CB8AC3E}">
        <p14:creationId xmlns:p14="http://schemas.microsoft.com/office/powerpoint/2010/main" val="25530479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smtClean="0"/>
              <a:t>Department Title Here</a:t>
            </a:r>
            <a:endParaRPr lang="en-US" dirty="0"/>
          </a:p>
        </p:txBody>
      </p:sp>
    </p:spTree>
    <p:extLst>
      <p:ext uri="{BB962C8B-B14F-4D97-AF65-F5344CB8AC3E}">
        <p14:creationId xmlns:p14="http://schemas.microsoft.com/office/powerpoint/2010/main" val="1995771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7" name="Text Placeholder 13"/>
          <p:cNvSpPr>
            <a:spLocks noGrp="1"/>
          </p:cNvSpPr>
          <p:nvPr>
            <p:ph type="body" sz="quarter" idx="10" hasCustomPrompt="1"/>
          </p:nvPr>
        </p:nvSpPr>
        <p:spPr>
          <a:xfrm>
            <a:off x="4480491" y="6273200"/>
            <a:ext cx="4583113" cy="566737"/>
          </a:xfrm>
        </p:spPr>
        <p:txBody>
          <a:bodyPr anchor="ctr">
            <a:normAutofit/>
          </a:bodyPr>
          <a:lstStyle>
            <a:lvl1pPr marL="0" indent="0" algn="r">
              <a:buNone/>
              <a:defRPr sz="1800">
                <a:latin typeface="Arial"/>
                <a:cs typeface="Arial"/>
              </a:defRPr>
            </a:lvl1pPr>
          </a:lstStyle>
          <a:p>
            <a:pPr lvl="0"/>
            <a:r>
              <a:rPr lang="en-US" dirty="0" smtClean="0"/>
              <a:t>Department Title Here</a:t>
            </a:r>
            <a:endParaRPr lang="en-US" dirty="0"/>
          </a:p>
        </p:txBody>
      </p:sp>
    </p:spTree>
    <p:extLst>
      <p:ext uri="{BB962C8B-B14F-4D97-AF65-F5344CB8AC3E}">
        <p14:creationId xmlns:p14="http://schemas.microsoft.com/office/powerpoint/2010/main" val="2970940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C5CA4D-914E-CA4E-9EBC-83978097B3C0}" type="datetimeFigureOut">
              <a:rPr lang="en-US" smtClean="0"/>
              <a:t>5/15/19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2053235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C5CA4D-914E-CA4E-9EBC-83978097B3C0}" type="datetimeFigureOut">
              <a:rPr lang="en-US" smtClean="0"/>
              <a:t>5/15/19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2014184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C5CA4D-914E-CA4E-9EBC-83978097B3C0}" type="datetimeFigureOut">
              <a:rPr lang="en-US" smtClean="0"/>
              <a:t>5/15/19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161542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C5CA4D-914E-CA4E-9EBC-83978097B3C0}" type="datetimeFigureOut">
              <a:rPr lang="en-US" smtClean="0"/>
              <a:t>5/15/19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1949020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5CA4D-914E-CA4E-9EBC-83978097B3C0}" type="datetimeFigureOut">
              <a:rPr lang="en-US" smtClean="0"/>
              <a:t>5/15/19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161735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5CA4D-914E-CA4E-9EBC-83978097B3C0}" type="datetimeFigureOut">
              <a:rPr lang="en-US" smtClean="0"/>
              <a:t>5/15/19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9003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5CA4D-914E-CA4E-9EBC-83978097B3C0}" type="datetimeFigureOut">
              <a:rPr lang="en-US" smtClean="0"/>
              <a:t>5/15/19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582E8-920D-7948-B5E4-3701473FE26C}" type="slidenum">
              <a:rPr lang="en-US" smtClean="0"/>
              <a:t>‹#›</a:t>
            </a:fld>
            <a:endParaRPr lang="en-US"/>
          </a:p>
        </p:txBody>
      </p:sp>
    </p:spTree>
    <p:extLst>
      <p:ext uri="{BB962C8B-B14F-4D97-AF65-F5344CB8AC3E}">
        <p14:creationId xmlns:p14="http://schemas.microsoft.com/office/powerpoint/2010/main" val="1419388253"/>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theme" Target="../theme/theme1.xml"/><Relationship Id="rId31" Type="http://schemas.openxmlformats.org/officeDocument/2006/relationships/image" Target="../media/image1.emf"/><Relationship Id="rId32" Type="http://schemas.openxmlformats.org/officeDocument/2006/relationships/image" Target="../media/image2.emf"/><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image" Target="../media/image3.png"/><Relationship Id="rId34"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31"/>
          <a:stretch>
            <a:fillRect/>
          </a:stretch>
        </p:blipFill>
        <p:spPr>
          <a:xfrm>
            <a:off x="-7165486" y="661941"/>
            <a:ext cx="24783658" cy="7053309"/>
          </a:xfrm>
          <a:prstGeom prst="rect">
            <a:avLst/>
          </a:prstGeom>
        </p:spPr>
      </p:pic>
      <p:sp>
        <p:nvSpPr>
          <p:cNvPr id="2" name="Title Placeholder 1"/>
          <p:cNvSpPr>
            <a:spLocks noGrp="1"/>
          </p:cNvSpPr>
          <p:nvPr>
            <p:ph type="title"/>
          </p:nvPr>
        </p:nvSpPr>
        <p:spPr>
          <a:xfrm>
            <a:off x="628650" y="1012461"/>
            <a:ext cx="7886700" cy="6782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981200"/>
            <a:ext cx="7886700" cy="41495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5CA4D-914E-CA4E-9EBC-83978097B3C0}" type="datetimeFigureOut">
              <a:rPr lang="en-US" smtClean="0"/>
              <a:t>5/15/19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582E8-920D-7948-B5E4-3701473FE26C}" type="slidenum">
              <a:rPr lang="en-US" smtClean="0"/>
              <a:t>‹#›</a:t>
            </a:fld>
            <a:endParaRPr lang="en-US"/>
          </a:p>
        </p:txBody>
      </p:sp>
      <p:pic>
        <p:nvPicPr>
          <p:cNvPr id="8" name="Picture 7"/>
          <p:cNvPicPr>
            <a:picLocks noChangeAspect="1"/>
          </p:cNvPicPr>
          <p:nvPr userDrawn="1"/>
        </p:nvPicPr>
        <p:blipFill>
          <a:blip r:embed="rId32"/>
          <a:stretch>
            <a:fillRect/>
          </a:stretch>
        </p:blipFill>
        <p:spPr>
          <a:xfrm>
            <a:off x="13855" y="792151"/>
            <a:ext cx="9144000" cy="41004"/>
          </a:xfrm>
          <a:prstGeom prst="rect">
            <a:avLst/>
          </a:prstGeom>
        </p:spPr>
      </p:pic>
      <p:pic>
        <p:nvPicPr>
          <p:cNvPr id="10" name="Picture 9" descr="MillersvilleUniversity-K-NoTag.png"/>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268047" y="6490474"/>
            <a:ext cx="2036233" cy="278561"/>
          </a:xfrm>
          <a:prstGeom prst="rect">
            <a:avLst/>
          </a:prstGeom>
        </p:spPr>
      </p:pic>
      <p:pic>
        <p:nvPicPr>
          <p:cNvPr id="7" name="Picture 6"/>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7374529" y="119140"/>
            <a:ext cx="1456683" cy="575632"/>
          </a:xfrm>
          <a:prstGeom prst="rect">
            <a:avLst/>
          </a:prstGeom>
        </p:spPr>
      </p:pic>
    </p:spTree>
    <p:extLst>
      <p:ext uri="{BB962C8B-B14F-4D97-AF65-F5344CB8AC3E}">
        <p14:creationId xmlns:p14="http://schemas.microsoft.com/office/powerpoint/2010/main" val="1557558030"/>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2" r:id="rId17"/>
    <p:sldLayoutId id="2147483934" r:id="rId18"/>
    <p:sldLayoutId id="2147483935" r:id="rId19"/>
    <p:sldLayoutId id="2147483936" r:id="rId20"/>
    <p:sldLayoutId id="2147483660" r:id="rId21"/>
    <p:sldLayoutId id="2147483651" r:id="rId22"/>
    <p:sldLayoutId id="2147483652" r:id="rId23"/>
    <p:sldLayoutId id="2147483653" r:id="rId24"/>
    <p:sldLayoutId id="2147483655" r:id="rId25"/>
    <p:sldLayoutId id="2147483656" r:id="rId26"/>
    <p:sldLayoutId id="2147483657" r:id="rId27"/>
    <p:sldLayoutId id="2147483658" r:id="rId28"/>
    <p:sldLayoutId id="2147483659" r:id="rId29"/>
  </p:sldLayoutIdLst>
  <p:timing>
    <p:tnLst>
      <p:par>
        <p:cTn id="1" dur="indefinite" restart="never" nodeType="tmRoot"/>
      </p:par>
    </p:tnLst>
  </p:timing>
  <p:txStyles>
    <p:titleStyle>
      <a:lvl1pPr algn="l" defTabSz="914400" rtl="0" eaLnBrk="1" latinLnBrk="0" hangingPunct="1">
        <a:lnSpc>
          <a:spcPct val="90000"/>
        </a:lnSpc>
        <a:spcBef>
          <a:spcPct val="0"/>
        </a:spcBef>
        <a:buNone/>
        <a:defRPr sz="3800" b="1" i="0" kern="1200" baseline="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emf"/><Relationship Id="rId5" Type="http://schemas.openxmlformats.org/officeDocument/2006/relationships/image" Target="../media/image7.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tiff"/><Relationship Id="rId1" Type="http://schemas.openxmlformats.org/officeDocument/2006/relationships/slideLayout" Target="../slideLayouts/slideLayout15.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6.png"/><Relationship Id="rId3" Type="http://schemas.openxmlformats.org/officeDocument/2006/relationships/hyperlink" Target="https://youtu.be/tXZs628IRl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mailto:Gale.Martin@millersville.e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19.jpeg"/><Relationship Id="rId3"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1.wdp"/><Relationship Id="rId5" Type="http://schemas.openxmlformats.org/officeDocument/2006/relationships/image" Target="../media/image8.emf"/><Relationship Id="rId6" Type="http://schemas.openxmlformats.org/officeDocument/2006/relationships/image" Target="../media/image10.emf"/><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 Id="rId3"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5949" y="-92600"/>
            <a:ext cx="10733938" cy="7015290"/>
          </a:xfrm>
          <a:prstGeom prst="rect">
            <a:avLst/>
          </a:prstGeom>
        </p:spPr>
      </p:pic>
      <p:pic>
        <p:nvPicPr>
          <p:cNvPr id="19" name="Picture 18"/>
          <p:cNvPicPr>
            <a:picLocks noChangeAspect="1"/>
          </p:cNvPicPr>
          <p:nvPr/>
        </p:nvPicPr>
        <p:blipFill>
          <a:blip r:embed="rId4">
            <a:alphaModFix amt="80000"/>
          </a:blip>
          <a:stretch>
            <a:fillRect/>
          </a:stretch>
        </p:blipFill>
        <p:spPr>
          <a:xfrm>
            <a:off x="-3535665" y="4286254"/>
            <a:ext cx="16513370" cy="1768099"/>
          </a:xfrm>
          <a:prstGeom prst="rect">
            <a:avLst/>
          </a:prstGeom>
        </p:spPr>
      </p:pic>
      <p:sp>
        <p:nvSpPr>
          <p:cNvPr id="71" name="Title 1"/>
          <p:cNvSpPr txBox="1">
            <a:spLocks/>
          </p:cNvSpPr>
          <p:nvPr/>
        </p:nvSpPr>
        <p:spPr>
          <a:xfrm>
            <a:off x="0" y="4607868"/>
            <a:ext cx="9144000" cy="1470025"/>
          </a:xfrm>
          <a:prstGeom prst="rect">
            <a:avLst/>
          </a:prstGeom>
          <a:effectLst/>
        </p:spPr>
        <p:txBody>
          <a:bodyPr>
            <a:norm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pPr algn="ctr"/>
            <a:r>
              <a:rPr lang="en-US" sz="3200" b="1" dirty="0" smtClean="0">
                <a:solidFill>
                  <a:schemeClr val="tx1"/>
                </a:solidFill>
              </a:rPr>
              <a:t>Title of Your Presentation </a:t>
            </a:r>
            <a:br>
              <a:rPr lang="en-US" sz="3200" b="1" dirty="0" smtClean="0">
                <a:solidFill>
                  <a:schemeClr val="tx1"/>
                </a:solidFill>
              </a:rPr>
            </a:br>
            <a:r>
              <a:rPr lang="en-US" sz="2400" b="1" dirty="0" smtClean="0">
                <a:solidFill>
                  <a:schemeClr val="tx1"/>
                </a:solidFill>
              </a:rPr>
              <a:t>Presenter Name, Job Title</a:t>
            </a:r>
            <a:endParaRPr lang="en-US" sz="2400" b="1" dirty="0">
              <a:solidFill>
                <a:schemeClr val="tx1"/>
              </a:solidFill>
            </a:endParaRPr>
          </a:p>
        </p:txBody>
      </p:sp>
      <p:sp>
        <p:nvSpPr>
          <p:cNvPr id="73" name="Subtitle 2"/>
          <p:cNvSpPr txBox="1">
            <a:spLocks/>
          </p:cNvSpPr>
          <p:nvPr/>
        </p:nvSpPr>
        <p:spPr>
          <a:xfrm>
            <a:off x="-1" y="5513779"/>
            <a:ext cx="9144001" cy="506514"/>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baseline="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24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i="1" dirty="0" smtClean="0">
                <a:solidFill>
                  <a:schemeClr val="tx1">
                    <a:lumMod val="50000"/>
                    <a:lumOff val="50000"/>
                  </a:schemeClr>
                </a:solidFill>
              </a:rPr>
              <a:t>Month, 00, 2019</a:t>
            </a:r>
            <a:endParaRPr lang="en-US" sz="1600" i="1" dirty="0">
              <a:solidFill>
                <a:schemeClr val="tx1">
                  <a:lumMod val="50000"/>
                  <a:lumOff val="50000"/>
                </a:schemeClr>
              </a:solidFill>
            </a:endParaRP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37887" y="6276936"/>
            <a:ext cx="2519758" cy="343815"/>
          </a:xfrm>
          <a:prstGeom prst="rect">
            <a:avLst/>
          </a:prstGeom>
        </p:spPr>
      </p:pic>
    </p:spTree>
    <p:extLst>
      <p:ext uri="{BB962C8B-B14F-4D97-AF65-F5344CB8AC3E}">
        <p14:creationId xmlns:p14="http://schemas.microsoft.com/office/powerpoint/2010/main" val="388724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04304" y="6436776"/>
            <a:ext cx="6226909" cy="307777"/>
          </a:xfrm>
          <a:prstGeom prst="rect">
            <a:avLst/>
          </a:prstGeom>
          <a:noFill/>
        </p:spPr>
        <p:txBody>
          <a:bodyPr wrap="square" rtlCol="0">
            <a:spAutoFit/>
          </a:bodyPr>
          <a:lstStyle/>
          <a:p>
            <a:pPr algn="r"/>
            <a:r>
              <a:rPr lang="en-US" sz="1400" dirty="0">
                <a:solidFill>
                  <a:schemeClr val="bg1">
                    <a:lumMod val="65000"/>
                  </a:schemeClr>
                </a:solidFill>
              </a:rPr>
              <a:t>Click to add DIVISION OR DEPARTMENT NAME HERE, if applicable</a:t>
            </a:r>
          </a:p>
        </p:txBody>
      </p:sp>
      <p:pic>
        <p:nvPicPr>
          <p:cNvPr id="2" name="Picture Placeholder 1"/>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833120"/>
            <a:ext cx="9144000" cy="6024880"/>
          </a:xfrm>
        </p:spPr>
      </p:pic>
      <p:sp>
        <p:nvSpPr>
          <p:cNvPr id="9" name="TextBox 8"/>
          <p:cNvSpPr txBox="1"/>
          <p:nvPr/>
        </p:nvSpPr>
        <p:spPr>
          <a:xfrm>
            <a:off x="526185" y="116463"/>
            <a:ext cx="6581390" cy="615553"/>
          </a:xfrm>
          <a:prstGeom prst="rect">
            <a:avLst/>
          </a:prstGeom>
          <a:noFill/>
        </p:spPr>
        <p:txBody>
          <a:bodyPr wrap="square" rtlCol="0" anchor="ctr" anchorCtr="0">
            <a:spAutoFit/>
          </a:bodyPr>
          <a:lstStyle/>
          <a:p>
            <a:r>
              <a:rPr lang="en-US" sz="3400" b="1" dirty="0" smtClean="0">
                <a:solidFill>
                  <a:schemeClr val="tx1">
                    <a:lumMod val="65000"/>
                    <a:lumOff val="35000"/>
                  </a:schemeClr>
                </a:solidFill>
              </a:rPr>
              <a:t>Section Start with Photo</a:t>
            </a:r>
            <a:endParaRPr lang="en-US" sz="2400" b="1" i="0" baseline="0" dirty="0">
              <a:solidFill>
                <a:schemeClr val="tx1">
                  <a:lumMod val="65000"/>
                  <a:lumOff val="35000"/>
                </a:schemeClr>
              </a:solidFill>
            </a:endParaRPr>
          </a:p>
        </p:txBody>
      </p:sp>
    </p:spTree>
    <p:extLst>
      <p:ext uri="{BB962C8B-B14F-4D97-AF65-F5344CB8AC3E}">
        <p14:creationId xmlns:p14="http://schemas.microsoft.com/office/powerpoint/2010/main" val="776378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57200" y="1600200"/>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Bullet Point #1</a:t>
            </a:r>
          </a:p>
          <a:p>
            <a:r>
              <a:rPr lang="en-US" sz="2400" dirty="0"/>
              <a:t>Bullet Point </a:t>
            </a:r>
            <a:r>
              <a:rPr lang="en-US" sz="2400" dirty="0" smtClean="0"/>
              <a:t>#</a:t>
            </a:r>
            <a:r>
              <a:rPr lang="en-US" sz="2400" dirty="0"/>
              <a:t>2</a:t>
            </a:r>
            <a:r>
              <a:rPr lang="en-US" sz="2400" dirty="0" smtClean="0"/>
              <a:t>:</a:t>
            </a:r>
          </a:p>
          <a:p>
            <a:pPr lvl="1"/>
            <a:r>
              <a:rPr lang="en-US" sz="2000" dirty="0" smtClean="0"/>
              <a:t>Admissions</a:t>
            </a:r>
          </a:p>
          <a:p>
            <a:pPr lvl="1"/>
            <a:r>
              <a:rPr lang="en-US" sz="2000" dirty="0" smtClean="0"/>
              <a:t>Advancement</a:t>
            </a:r>
          </a:p>
          <a:p>
            <a:pPr lvl="1"/>
            <a:r>
              <a:rPr lang="en-US" sz="2000" dirty="0" smtClean="0"/>
              <a:t>President’s Office</a:t>
            </a:r>
          </a:p>
          <a:p>
            <a:pPr lvl="1"/>
            <a:r>
              <a:rPr lang="en-US" sz="2000" dirty="0" smtClean="0"/>
              <a:t>University community at large</a:t>
            </a:r>
          </a:p>
          <a:p>
            <a:r>
              <a:rPr lang="en-US" sz="2400" dirty="0"/>
              <a:t>Bullet Point </a:t>
            </a:r>
            <a:r>
              <a:rPr lang="en-US" sz="2400" dirty="0" smtClean="0"/>
              <a:t>#3</a:t>
            </a:r>
          </a:p>
          <a:p>
            <a:r>
              <a:rPr lang="en-US" sz="2400" dirty="0"/>
              <a:t>Bullet Point </a:t>
            </a:r>
            <a:r>
              <a:rPr lang="en-US" sz="2400" dirty="0" smtClean="0"/>
              <a:t>#4</a:t>
            </a:r>
          </a:p>
          <a:p>
            <a:r>
              <a:rPr lang="en-US" sz="2400" dirty="0"/>
              <a:t>Bullet Point </a:t>
            </a:r>
            <a:r>
              <a:rPr lang="en-US" sz="2400" dirty="0" smtClean="0"/>
              <a:t>#5</a:t>
            </a:r>
          </a:p>
          <a:p>
            <a:r>
              <a:rPr lang="en-US" sz="2400" dirty="0"/>
              <a:t>Bullet Point </a:t>
            </a:r>
            <a:r>
              <a:rPr lang="en-US" sz="2400" dirty="0" smtClean="0"/>
              <a:t>#6</a:t>
            </a:r>
          </a:p>
          <a:p>
            <a:pPr marL="0" indent="0">
              <a:buNone/>
            </a:pPr>
            <a:endParaRPr lang="en-US" sz="2400" dirty="0"/>
          </a:p>
          <a:p>
            <a:pPr marL="0" indent="0">
              <a:buNone/>
            </a:pPr>
            <a:endParaRPr lang="en-US" sz="2400" dirty="0" smtClean="0"/>
          </a:p>
          <a:p>
            <a:endParaRPr lang="en-US" dirty="0" smtClean="0"/>
          </a:p>
          <a:p>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94185" y="1030564"/>
            <a:ext cx="2541373" cy="1906028"/>
          </a:xfrm>
          <a:prstGeom prst="rect">
            <a:avLst/>
          </a:prstGeom>
          <a:ln>
            <a:noFill/>
          </a:ln>
          <a:effectLst/>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4185" y="3043125"/>
            <a:ext cx="2545869" cy="1697246"/>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4185" y="4788685"/>
            <a:ext cx="2541373" cy="1495679"/>
          </a:xfrm>
          <a:prstGeom prst="rect">
            <a:avLst/>
          </a:prstGeom>
        </p:spPr>
      </p:pic>
      <p:sp>
        <p:nvSpPr>
          <p:cNvPr id="13" name="Title 1"/>
          <p:cNvSpPr txBox="1">
            <a:spLocks/>
          </p:cNvSpPr>
          <p:nvPr/>
        </p:nvSpPr>
        <p:spPr>
          <a:xfrm>
            <a:off x="557560" y="1067972"/>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smtClean="0">
                <a:solidFill>
                  <a:srgbClr val="EFB111"/>
                </a:solidFill>
              </a:rPr>
              <a:t>Bulleted List (w/ photos)</a:t>
            </a:r>
            <a:endParaRPr lang="en-US" sz="2800" b="1" dirty="0">
              <a:solidFill>
                <a:srgbClr val="EFB111"/>
              </a:solidFill>
            </a:endParaRPr>
          </a:p>
        </p:txBody>
      </p:sp>
      <p:sp>
        <p:nvSpPr>
          <p:cNvPr id="14" name="TextBox 13"/>
          <p:cNvSpPr txBox="1"/>
          <p:nvPr/>
        </p:nvSpPr>
        <p:spPr>
          <a:xfrm>
            <a:off x="2592729" y="6459926"/>
            <a:ext cx="6226910" cy="307777"/>
          </a:xfrm>
          <a:prstGeom prst="rect">
            <a:avLst/>
          </a:prstGeom>
          <a:noFill/>
        </p:spPr>
        <p:txBody>
          <a:bodyPr wrap="square" rtlCol="0">
            <a:spAutoFit/>
          </a:bodyPr>
          <a:lstStyle/>
          <a:p>
            <a:pPr algn="r"/>
            <a:r>
              <a:rPr lang="en-US" sz="1400" dirty="0">
                <a:solidFill>
                  <a:schemeClr val="bg1">
                    <a:lumMod val="65000"/>
                  </a:schemeClr>
                </a:solidFill>
              </a:rPr>
              <a:t>Click to add DIVISION OR DEPARTMENT NAME HERE, if applicable</a:t>
            </a:r>
          </a:p>
        </p:txBody>
      </p:sp>
      <p:sp>
        <p:nvSpPr>
          <p:cNvPr id="16" name="TextBox 15"/>
          <p:cNvSpPr txBox="1"/>
          <p:nvPr/>
        </p:nvSpPr>
        <p:spPr>
          <a:xfrm>
            <a:off x="526185" y="116463"/>
            <a:ext cx="6581390" cy="615553"/>
          </a:xfrm>
          <a:prstGeom prst="rect">
            <a:avLst/>
          </a:prstGeom>
          <a:noFill/>
        </p:spPr>
        <p:txBody>
          <a:bodyPr wrap="square" rtlCol="0" anchor="ctr" anchorCtr="0">
            <a:spAutoFit/>
          </a:bodyPr>
          <a:lstStyle/>
          <a:p>
            <a:r>
              <a:rPr lang="en-US" sz="3400" b="1" dirty="0">
                <a:solidFill>
                  <a:schemeClr val="tx1">
                    <a:lumMod val="65000"/>
                    <a:lumOff val="35000"/>
                  </a:schemeClr>
                </a:solidFill>
              </a:rPr>
              <a:t>Title Goes Here </a:t>
            </a:r>
            <a:r>
              <a:rPr lang="en-US" sz="2400" b="1" dirty="0" smtClean="0">
                <a:solidFill>
                  <a:schemeClr val="tx1">
                    <a:lumMod val="65000"/>
                    <a:lumOff val="35000"/>
                  </a:schemeClr>
                </a:solidFill>
              </a:rPr>
              <a:t>Subtitle if applicable</a:t>
            </a:r>
            <a:endParaRPr lang="en-US" sz="2400" b="1" i="0" baseline="0" dirty="0">
              <a:solidFill>
                <a:schemeClr val="tx1">
                  <a:lumMod val="65000"/>
                  <a:lumOff val="35000"/>
                </a:schemeClr>
              </a:solidFill>
            </a:endParaRPr>
          </a:p>
        </p:txBody>
      </p:sp>
    </p:spTree>
    <p:extLst>
      <p:ext uri="{BB962C8B-B14F-4D97-AF65-F5344CB8AC3E}">
        <p14:creationId xmlns:p14="http://schemas.microsoft.com/office/powerpoint/2010/main" val="1875956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557560" y="1814774"/>
            <a:ext cx="5114925"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Level 1 Bullet Point:</a:t>
            </a:r>
          </a:p>
          <a:p>
            <a:pPr lvl="1"/>
            <a:r>
              <a:rPr lang="en-US" sz="2000" dirty="0" smtClean="0"/>
              <a:t>Level 2 Bullet Point #1</a:t>
            </a:r>
          </a:p>
          <a:p>
            <a:pPr lvl="1"/>
            <a:r>
              <a:rPr lang="en-US" sz="2000" dirty="0"/>
              <a:t>Level 2 Bullet Point </a:t>
            </a:r>
            <a:r>
              <a:rPr lang="en-US" sz="2000" dirty="0" smtClean="0"/>
              <a:t>#2</a:t>
            </a:r>
          </a:p>
          <a:p>
            <a:pPr lvl="1"/>
            <a:r>
              <a:rPr lang="en-US" sz="2000" dirty="0"/>
              <a:t>Level 2 Bullet Point </a:t>
            </a:r>
            <a:r>
              <a:rPr lang="en-US" sz="2000" dirty="0" smtClean="0"/>
              <a:t>#</a:t>
            </a:r>
            <a:r>
              <a:rPr lang="en-US" sz="2000" dirty="0"/>
              <a:t>3</a:t>
            </a:r>
            <a:r>
              <a:rPr lang="en-US" sz="2000" dirty="0" smtClean="0"/>
              <a:t>:</a:t>
            </a:r>
          </a:p>
          <a:p>
            <a:pPr lvl="2">
              <a:spcBef>
                <a:spcPts val="1224"/>
              </a:spcBef>
            </a:pPr>
            <a:r>
              <a:rPr lang="en-US" sz="1600" dirty="0" smtClean="0"/>
              <a:t>Level 3 Bullet Point #1</a:t>
            </a:r>
          </a:p>
          <a:p>
            <a:pPr lvl="2"/>
            <a:r>
              <a:rPr lang="en-US" sz="1600" dirty="0"/>
              <a:t>Level 3 Bullet Point </a:t>
            </a:r>
            <a:r>
              <a:rPr lang="en-US" sz="1600" dirty="0" smtClean="0"/>
              <a:t>#2</a:t>
            </a:r>
          </a:p>
          <a:p>
            <a:pPr lvl="2"/>
            <a:r>
              <a:rPr lang="en-US" sz="1600" dirty="0"/>
              <a:t>Level 3 Bullet Point </a:t>
            </a:r>
            <a:r>
              <a:rPr lang="en-US" sz="1600" dirty="0" smtClean="0"/>
              <a:t>#3</a:t>
            </a:r>
          </a:p>
          <a:p>
            <a:pPr lvl="2"/>
            <a:r>
              <a:rPr lang="en-US" sz="1600" dirty="0"/>
              <a:t>Level 3 Bullet Point </a:t>
            </a:r>
            <a:r>
              <a:rPr lang="en-US" sz="1600" dirty="0" smtClean="0"/>
              <a:t>#4</a:t>
            </a:r>
          </a:p>
          <a:p>
            <a:pPr lvl="2"/>
            <a:r>
              <a:rPr lang="en-US" sz="1600" dirty="0"/>
              <a:t>Level 3 Bullet Point </a:t>
            </a:r>
            <a:r>
              <a:rPr lang="en-US" sz="1600" dirty="0" smtClean="0"/>
              <a:t>#5</a:t>
            </a:r>
          </a:p>
          <a:p>
            <a:pPr lvl="2"/>
            <a:r>
              <a:rPr lang="en-US" sz="1600" dirty="0"/>
              <a:t>Level 3 Bullet Point </a:t>
            </a:r>
            <a:r>
              <a:rPr lang="en-US" sz="1600" dirty="0" smtClean="0"/>
              <a:t>#6</a:t>
            </a:r>
          </a:p>
          <a:p>
            <a:pPr marL="457200" lvl="1" indent="0">
              <a:buNone/>
            </a:pPr>
            <a:endParaRPr lang="en-US" sz="2400" dirty="0"/>
          </a:p>
          <a:p>
            <a:pPr marL="0" indent="0">
              <a:buNone/>
            </a:pPr>
            <a:endParaRPr lang="en-US" sz="2400" dirty="0" smtClean="0"/>
          </a:p>
          <a:p>
            <a:endParaRPr lang="en-US" dirty="0" smtClean="0"/>
          </a:p>
          <a:p>
            <a:endParaRPr lang="en-US" dirty="0"/>
          </a:p>
        </p:txBody>
      </p:sp>
      <p:sp>
        <p:nvSpPr>
          <p:cNvPr id="11" name="Title 1"/>
          <p:cNvSpPr txBox="1">
            <a:spLocks/>
          </p:cNvSpPr>
          <p:nvPr/>
        </p:nvSpPr>
        <p:spPr>
          <a:xfrm>
            <a:off x="557560" y="1067972"/>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smtClean="0">
                <a:solidFill>
                  <a:srgbClr val="EFB111"/>
                </a:solidFill>
              </a:rPr>
              <a:t>HEADING 1</a:t>
            </a:r>
            <a:endParaRPr lang="en-US" sz="2800" b="1" dirty="0">
              <a:solidFill>
                <a:srgbClr val="EFB111"/>
              </a:solidFill>
            </a:endParaRPr>
          </a:p>
        </p:txBody>
      </p:sp>
      <p:sp>
        <p:nvSpPr>
          <p:cNvPr id="12" name="TextBox 11"/>
          <p:cNvSpPr txBox="1"/>
          <p:nvPr/>
        </p:nvSpPr>
        <p:spPr>
          <a:xfrm>
            <a:off x="2604304" y="6436776"/>
            <a:ext cx="6226909" cy="307777"/>
          </a:xfrm>
          <a:prstGeom prst="rect">
            <a:avLst/>
          </a:prstGeom>
          <a:noFill/>
        </p:spPr>
        <p:txBody>
          <a:bodyPr wrap="square" rtlCol="0">
            <a:spAutoFit/>
          </a:bodyPr>
          <a:lstStyle/>
          <a:p>
            <a:pPr algn="r"/>
            <a:r>
              <a:rPr lang="en-US" sz="1400" dirty="0">
                <a:solidFill>
                  <a:schemeClr val="bg1">
                    <a:lumMod val="65000"/>
                  </a:schemeClr>
                </a:solidFill>
              </a:rPr>
              <a:t>Click to add DIVISION OR DEPARTMENT NAME HERE, if applicable</a:t>
            </a:r>
          </a:p>
        </p:txBody>
      </p:sp>
      <p:sp>
        <p:nvSpPr>
          <p:cNvPr id="14" name="TextBox 13"/>
          <p:cNvSpPr txBox="1"/>
          <p:nvPr/>
        </p:nvSpPr>
        <p:spPr>
          <a:xfrm>
            <a:off x="526185" y="116463"/>
            <a:ext cx="6581390" cy="615553"/>
          </a:xfrm>
          <a:prstGeom prst="rect">
            <a:avLst/>
          </a:prstGeom>
          <a:noFill/>
        </p:spPr>
        <p:txBody>
          <a:bodyPr wrap="square" rtlCol="0" anchor="ctr" anchorCtr="0">
            <a:spAutoFit/>
          </a:bodyPr>
          <a:lstStyle/>
          <a:p>
            <a:r>
              <a:rPr lang="en-US" sz="3400" b="1" dirty="0">
                <a:solidFill>
                  <a:schemeClr val="tx1">
                    <a:lumMod val="65000"/>
                    <a:lumOff val="35000"/>
                  </a:schemeClr>
                </a:solidFill>
              </a:rPr>
              <a:t>Title Goes Here </a:t>
            </a:r>
            <a:r>
              <a:rPr lang="en-US" sz="2400" b="1" dirty="0">
                <a:solidFill>
                  <a:schemeClr val="tx1">
                    <a:lumMod val="65000"/>
                    <a:lumOff val="35000"/>
                  </a:schemeClr>
                </a:solidFill>
              </a:rPr>
              <a:t>Subtitle</a:t>
            </a:r>
            <a:endParaRPr lang="en-US" sz="2400" b="1" i="0" baseline="0" dirty="0">
              <a:solidFill>
                <a:schemeClr val="tx1">
                  <a:lumMod val="65000"/>
                  <a:lumOff val="35000"/>
                </a:schemeClr>
              </a:solidFill>
            </a:endParaRPr>
          </a:p>
        </p:txBody>
      </p:sp>
      <p:sp>
        <p:nvSpPr>
          <p:cNvPr id="9" name="Picture Placeholder 3"/>
          <p:cNvSpPr>
            <a:spLocks noGrp="1"/>
          </p:cNvSpPr>
          <p:nvPr>
            <p:ph type="pic" sz="quarter" idx="10"/>
          </p:nvPr>
        </p:nvSpPr>
        <p:spPr>
          <a:xfrm>
            <a:off x="5510912" y="1218738"/>
            <a:ext cx="3193326" cy="4730750"/>
          </a:xfrm>
        </p:spPr>
        <p:txBody>
          <a:bodyPr/>
          <a:lstStyle/>
          <a:p>
            <a:endParaRPr lang="en-US"/>
          </a:p>
        </p:txBody>
      </p:sp>
    </p:spTree>
    <p:extLst>
      <p:ext uri="{BB962C8B-B14F-4D97-AF65-F5344CB8AC3E}">
        <p14:creationId xmlns:p14="http://schemas.microsoft.com/office/powerpoint/2010/main" val="1452477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1307" y="2934550"/>
            <a:ext cx="6400800" cy="2492990"/>
          </a:xfrm>
          <a:prstGeom prst="rect">
            <a:avLst/>
          </a:prstGeom>
        </p:spPr>
        <p:txBody>
          <a:bodyPr wrap="square">
            <a:spAutoFit/>
          </a:bodyPr>
          <a:lstStyle/>
          <a:p>
            <a:pPr marL="342900" indent="-342900">
              <a:spcAft>
                <a:spcPts val="1200"/>
              </a:spcAft>
              <a:buFont typeface="Arial" panose="020B0604020202020204" pitchFamily="34" charset="0"/>
              <a:buChar char="•"/>
            </a:pPr>
            <a:endParaRPr lang="en-US" sz="1600" dirty="0">
              <a:latin typeface="Times New Roman" panose="02020603050405020304" pitchFamily="18" charset="0"/>
              <a:ea typeface="Calibri" panose="020F0502020204030204" pitchFamily="34" charset="0"/>
            </a:endParaRPr>
          </a:p>
          <a:p>
            <a:pPr>
              <a:spcAft>
                <a:spcPts val="1200"/>
              </a:spcAft>
            </a:pP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a:spcAft>
                <a:spcPts val="120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a:spcAft>
                <a:spcPts val="1200"/>
              </a:spcAft>
            </a:pP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a:spcAft>
                <a:spcPts val="120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a:spcAft>
                <a:spcPts val="1200"/>
              </a:spcAft>
            </a:pPr>
            <a:endParaRPr lang="en-US"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526185" y="116463"/>
            <a:ext cx="6581390" cy="615553"/>
          </a:xfrm>
          <a:prstGeom prst="rect">
            <a:avLst/>
          </a:prstGeom>
          <a:noFill/>
        </p:spPr>
        <p:txBody>
          <a:bodyPr wrap="square" rtlCol="0" anchor="ctr" anchorCtr="0">
            <a:spAutoFit/>
          </a:bodyPr>
          <a:lstStyle/>
          <a:p>
            <a:r>
              <a:rPr lang="en-US" sz="3400" b="1" dirty="0">
                <a:solidFill>
                  <a:schemeClr val="tx1">
                    <a:lumMod val="65000"/>
                    <a:lumOff val="35000"/>
                  </a:schemeClr>
                </a:solidFill>
              </a:rPr>
              <a:t>Title Goes Here </a:t>
            </a:r>
            <a:r>
              <a:rPr lang="en-US" sz="2400" b="1" dirty="0">
                <a:solidFill>
                  <a:schemeClr val="tx1">
                    <a:lumMod val="65000"/>
                    <a:lumOff val="35000"/>
                  </a:schemeClr>
                </a:solidFill>
              </a:rPr>
              <a:t>Subtitle if applicable</a:t>
            </a:r>
            <a:endParaRPr lang="en-US" sz="2400" b="1" i="0" baseline="0" dirty="0">
              <a:solidFill>
                <a:schemeClr val="tx1">
                  <a:lumMod val="65000"/>
                  <a:lumOff val="35000"/>
                </a:schemeClr>
              </a:solidFill>
            </a:endParaRPr>
          </a:p>
        </p:txBody>
      </p:sp>
      <p:sp>
        <p:nvSpPr>
          <p:cNvPr id="8" name="Title 1"/>
          <p:cNvSpPr txBox="1">
            <a:spLocks/>
          </p:cNvSpPr>
          <p:nvPr/>
        </p:nvSpPr>
        <p:spPr>
          <a:xfrm>
            <a:off x="261258" y="945309"/>
            <a:ext cx="8882742"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smtClean="0">
                <a:solidFill>
                  <a:srgbClr val="EFB111"/>
                </a:solidFill>
              </a:rPr>
              <a:t>VIDEO TITLE</a:t>
            </a:r>
            <a:endParaRPr lang="en-US" sz="2800" b="1" dirty="0">
              <a:solidFill>
                <a:srgbClr val="EFB111"/>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67491" y="1094557"/>
            <a:ext cx="5526091" cy="4541005"/>
          </a:xfrm>
          <a:prstGeom prst="rect">
            <a:avLst/>
          </a:prstGeom>
          <a:effectLst>
            <a:outerShdw blurRad="177800" dist="76200" dir="2700000" algn="tl" rotWithShape="0">
              <a:prstClr val="black">
                <a:alpha val="40000"/>
              </a:prstClr>
            </a:outerShdw>
          </a:effectLst>
        </p:spPr>
      </p:pic>
      <p:sp>
        <p:nvSpPr>
          <p:cNvPr id="3" name="TextBox 2"/>
          <p:cNvSpPr txBox="1"/>
          <p:nvPr/>
        </p:nvSpPr>
        <p:spPr>
          <a:xfrm>
            <a:off x="261257" y="1544069"/>
            <a:ext cx="2455817" cy="2585323"/>
          </a:xfrm>
          <a:prstGeom prst="rect">
            <a:avLst/>
          </a:prstGeom>
          <a:noFill/>
        </p:spPr>
        <p:txBody>
          <a:bodyPr wrap="square" rtlCol="0">
            <a:spAutoFit/>
          </a:bodyPr>
          <a:lstStyle/>
          <a:p>
            <a:r>
              <a:rPr lang="en-US" dirty="0" smtClean="0"/>
              <a:t>Insert some brief intro copy for your video or link you are presenting here. You can insert a hyperlink in the space provided below to play the video. </a:t>
            </a:r>
          </a:p>
          <a:p>
            <a:endParaRPr lang="en-US" dirty="0"/>
          </a:p>
          <a:p>
            <a:r>
              <a:rPr lang="en-US" dirty="0" smtClean="0">
                <a:hlinkClick r:id="rId3"/>
              </a:rPr>
              <a:t>Play video now</a:t>
            </a:r>
            <a:endParaRPr lang="en-US" dirty="0"/>
          </a:p>
        </p:txBody>
      </p:sp>
    </p:spTree>
    <p:extLst>
      <p:ext uri="{BB962C8B-B14F-4D97-AF65-F5344CB8AC3E}">
        <p14:creationId xmlns:p14="http://schemas.microsoft.com/office/powerpoint/2010/main" val="619035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89394"/>
            <a:ext cx="7092950" cy="1452570"/>
          </a:xfrm>
        </p:spPr>
        <p:txBody>
          <a:bodyPr/>
          <a:lstStyle/>
          <a:p>
            <a:pPr marL="0" indent="0">
              <a:buNone/>
            </a:pPr>
            <a:r>
              <a:rPr lang="en-US" dirty="0"/>
              <a:t>Supplemental copy may go here to support your </a:t>
            </a:r>
            <a:r>
              <a:rPr lang="en-US" dirty="0" smtClean="0"/>
              <a:t>point</a:t>
            </a:r>
            <a:r>
              <a:rPr lang="en-US" dirty="0"/>
              <a:t>.</a:t>
            </a:r>
          </a:p>
        </p:txBody>
      </p:sp>
      <p:sp>
        <p:nvSpPr>
          <p:cNvPr id="6" name="TextBox 5"/>
          <p:cNvSpPr txBox="1"/>
          <p:nvPr/>
        </p:nvSpPr>
        <p:spPr>
          <a:xfrm>
            <a:off x="526185" y="116463"/>
            <a:ext cx="6581390" cy="615553"/>
          </a:xfrm>
          <a:prstGeom prst="rect">
            <a:avLst/>
          </a:prstGeom>
          <a:noFill/>
        </p:spPr>
        <p:txBody>
          <a:bodyPr wrap="square" rtlCol="0" anchor="ctr" anchorCtr="0">
            <a:spAutoFit/>
          </a:bodyPr>
          <a:lstStyle/>
          <a:p>
            <a:r>
              <a:rPr lang="en-US" sz="3400" b="1" dirty="0">
                <a:solidFill>
                  <a:schemeClr val="tx1">
                    <a:lumMod val="65000"/>
                    <a:lumOff val="35000"/>
                  </a:schemeClr>
                </a:solidFill>
              </a:rPr>
              <a:t>Title Goes </a:t>
            </a:r>
            <a:r>
              <a:rPr lang="en-US" sz="3400" b="1" dirty="0" smtClean="0">
                <a:solidFill>
                  <a:schemeClr val="tx1">
                    <a:lumMod val="65000"/>
                    <a:lumOff val="35000"/>
                  </a:schemeClr>
                </a:solidFill>
              </a:rPr>
              <a:t>Here</a:t>
            </a:r>
            <a:endParaRPr lang="en-US" sz="2400" b="1" i="0" baseline="0" dirty="0">
              <a:solidFill>
                <a:schemeClr val="tx1">
                  <a:lumMod val="65000"/>
                  <a:lumOff val="35000"/>
                </a:schemeClr>
              </a:solidFill>
            </a:endParaRPr>
          </a:p>
        </p:txBody>
      </p:sp>
      <p:sp>
        <p:nvSpPr>
          <p:cNvPr id="7" name="TextBox 6"/>
          <p:cNvSpPr txBox="1"/>
          <p:nvPr/>
        </p:nvSpPr>
        <p:spPr>
          <a:xfrm>
            <a:off x="2604304" y="6436776"/>
            <a:ext cx="6226909" cy="307777"/>
          </a:xfrm>
          <a:prstGeom prst="rect">
            <a:avLst/>
          </a:prstGeom>
          <a:noFill/>
        </p:spPr>
        <p:txBody>
          <a:bodyPr wrap="square" rtlCol="0">
            <a:spAutoFit/>
          </a:bodyPr>
          <a:lstStyle/>
          <a:p>
            <a:pPr algn="r"/>
            <a:r>
              <a:rPr lang="en-US" sz="1400" dirty="0">
                <a:solidFill>
                  <a:schemeClr val="bg1">
                    <a:lumMod val="65000"/>
                  </a:schemeClr>
                </a:solidFill>
              </a:rPr>
              <a:t>Click to add DIVISION OR DEPARTMENT NAME HERE, if applicable</a:t>
            </a:r>
          </a:p>
        </p:txBody>
      </p:sp>
      <p:sp>
        <p:nvSpPr>
          <p:cNvPr id="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smtClean="0">
                <a:solidFill>
                  <a:srgbClr val="EFB111"/>
                </a:solidFill>
              </a:rPr>
              <a:t>Heading 1</a:t>
            </a:r>
            <a:endParaRPr lang="en-US" sz="2800" b="1" dirty="0">
              <a:solidFill>
                <a:srgbClr val="EFB111"/>
              </a:solidFill>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419" y="3261360"/>
            <a:ext cx="3882506" cy="2588337"/>
          </a:xfrm>
          <a:prstGeom prst="rect">
            <a:avLst/>
          </a:prstGeom>
          <a:effectLst>
            <a:outerShdw blurRad="203200" dist="76200" dir="2700000" algn="tl" rotWithShape="0">
              <a:prstClr val="black">
                <a:alpha val="40000"/>
              </a:prstClr>
            </a:outerShdw>
          </a:effectLst>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6300" y="3261360"/>
            <a:ext cx="3882506" cy="2588337"/>
          </a:xfrm>
          <a:prstGeom prst="rect">
            <a:avLst/>
          </a:prstGeom>
          <a:effectLst>
            <a:outerShdw blurRad="203200" dist="76200" dir="2700000" algn="tl" rotWithShape="0">
              <a:prstClr val="black">
                <a:alpha val="40000"/>
              </a:prstClr>
            </a:outerShdw>
          </a:effectLst>
        </p:spPr>
      </p:pic>
    </p:spTree>
    <p:extLst>
      <p:ext uri="{BB962C8B-B14F-4D97-AF65-F5344CB8AC3E}">
        <p14:creationId xmlns:p14="http://schemas.microsoft.com/office/powerpoint/2010/main" val="925038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557559" y="1705246"/>
            <a:ext cx="8273653" cy="410772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t>Employee Name, Employee Title, Employee Department,  </a:t>
            </a:r>
            <a:r>
              <a:rPr lang="mr-IN" sz="2200" dirty="0" smtClean="0"/>
              <a:t>717-871-</a:t>
            </a:r>
            <a:r>
              <a:rPr lang="en-US" sz="2200" dirty="0" smtClean="0"/>
              <a:t>XXXX, </a:t>
            </a:r>
            <a:r>
              <a:rPr lang="en-US" sz="2200" dirty="0" smtClean="0">
                <a:hlinkClick r:id="rId2"/>
              </a:rPr>
              <a:t>first.last@millersville.edu</a:t>
            </a:r>
            <a:endParaRPr lang="en-US" sz="2200" dirty="0" smtClean="0"/>
          </a:p>
          <a:p>
            <a:r>
              <a:rPr lang="en-US" sz="2200" dirty="0"/>
              <a:t>Employee Name, Employee Title, Employee Department,  </a:t>
            </a:r>
            <a:r>
              <a:rPr lang="mr-IN" sz="2200" dirty="0"/>
              <a:t>717-871-</a:t>
            </a:r>
            <a:r>
              <a:rPr lang="en-US" sz="2200" dirty="0"/>
              <a:t>XXXX, </a:t>
            </a:r>
            <a:r>
              <a:rPr lang="en-US" sz="2200" dirty="0">
                <a:hlinkClick r:id="rId2"/>
              </a:rPr>
              <a:t>first.last@millersville.edu</a:t>
            </a:r>
            <a:endParaRPr lang="en-US" sz="2200" dirty="0"/>
          </a:p>
          <a:p>
            <a:r>
              <a:rPr lang="en-US" sz="2200" dirty="0"/>
              <a:t>Employee Name, Employee Title, Employee Department,  </a:t>
            </a:r>
            <a:r>
              <a:rPr lang="mr-IN" sz="2200" dirty="0"/>
              <a:t>717-871-</a:t>
            </a:r>
            <a:r>
              <a:rPr lang="en-US" sz="2200" dirty="0"/>
              <a:t>XXXX, </a:t>
            </a:r>
            <a:r>
              <a:rPr lang="en-US" sz="2200" dirty="0">
                <a:hlinkClick r:id="rId2"/>
              </a:rPr>
              <a:t>first.last@millersville.edu</a:t>
            </a:r>
            <a:endParaRPr lang="en-US" sz="2200" dirty="0"/>
          </a:p>
          <a:p>
            <a:r>
              <a:rPr lang="en-US" sz="2200" dirty="0"/>
              <a:t>Employee Name, Employee Title, Employee Department,  </a:t>
            </a:r>
            <a:r>
              <a:rPr lang="mr-IN" sz="2200" dirty="0"/>
              <a:t>717-871-</a:t>
            </a:r>
            <a:r>
              <a:rPr lang="en-US" sz="2200" dirty="0"/>
              <a:t>XXXX, </a:t>
            </a:r>
            <a:r>
              <a:rPr lang="en-US" sz="2200" dirty="0">
                <a:hlinkClick r:id="rId2"/>
              </a:rPr>
              <a:t>first.last@millersville.edu</a:t>
            </a:r>
            <a:endParaRPr lang="en-US" sz="2200" dirty="0"/>
          </a:p>
          <a:p>
            <a:r>
              <a:rPr lang="en-US" sz="2200" dirty="0" smtClean="0"/>
              <a:t>Department Website</a:t>
            </a:r>
            <a:r>
              <a:rPr lang="en-US" sz="2200" dirty="0"/>
              <a:t>: </a:t>
            </a:r>
            <a:r>
              <a:rPr lang="en-US" sz="2200" dirty="0" err="1" smtClean="0"/>
              <a:t>Millersville.edu</a:t>
            </a:r>
            <a:r>
              <a:rPr lang="en-US" sz="2200" dirty="0" smtClean="0"/>
              <a:t>/</a:t>
            </a:r>
            <a:r>
              <a:rPr lang="en-US" sz="2200" dirty="0" err="1" smtClean="0"/>
              <a:t>deptpage</a:t>
            </a:r>
            <a:endParaRPr lang="en-US" sz="2200" dirty="0"/>
          </a:p>
        </p:txBody>
      </p:sp>
      <p:sp>
        <p:nvSpPr>
          <p:cNvPr id="5" name="AutoShape 2" descr="data:image/jpeg;base64,/9j/4AAQSkZJRgABAQAAAQABAAD/2wCEAAkGBxMTEhUTExMWFhUXFxgbGBgYFxgWGhobFx8XGBcYFxcYHyggGBolGxcXIjEiJSkrLi4uFx8zODMtNygtLisBCgoKDg0OGxAQGy0mHyUtLTAtLS0tLS0tLS0tLS0tLS0tLS0tLS0tLS0vLS0tLS0tKy0tLS0tLS01LS0tLS0tLf/AABEIAPgAwAMBIgACEQEDEQH/xAAcAAACAgMBAQAAAAAAAAAAAAAFBgMEAAIHAQj/xABEEAACAQIEAwUEBwUHBAIDAAABAgMAEQQSITEFQVEGEyJhcTKBkaEHI0KxwdHwFDNSYpIVQ1NygrLhFnOi8cLSJCVj/8QAGgEAAgMBAQAAAAAAAAAAAAAAAgMAAQQFBv/EADQRAAICAQMCAwcCBAcAAAAAAAABAhEDEiExBEEUUbEFEyIyUmGRcaEVI9HxM0JDU4Hh8P/aAAwDAQACEQMRAD8AHYjO1geVRtIdq1xszCQgG9qJYHg2KnQSR4d3Q3sy5bG2h3IO9ciMW+EVYMZLi4r3CMrnK2lWpMO6F4nBRl3B3HPX3UDmTW19aOKT5KHfhHH/ANkOUsMh19DXT+AzrJGJVNw+oN7ivn7DYFpHRDdszABRuSdhXaeB4w4WBUlheNFsMxC2105GtuGSqlwRDXWXqouPRhdTuLi4Oo6jqK0ixJIDhswLZbZcuouDTwi9WVROINmOb2bXXLbfzJq9eoQysrXOOorC46j41CCx244Ss0RLgZQN+YPlXK+A8E75zzAIFutdV7d8ahhwrhnF2FgBqSTST2X4rAFGS3eEDTdjSMkU5oB8h/i/Aj+z2ijGa1hyPv8AzoJwnD4yBiDGwUgEXPhvzueRp34LxR2X62F0PQjl1qh2j7awQjLkdm6BTYX60xwV6iCL2u4VOy95K4YjQAC1r9OvrQXhjrbU0xcU7QtMpKoxUA6EWufIHa1IcZcRmQRvkBsXytkDHZS9rA+VZeohq4LGHFILZlNDocXrrypn4V2Zw82HxEkWNaTuELFRD3euVmTVySQcp26VW7H9l8PjWVDi2WXJnaJYSpA0DASOSGsSNhSo4Hwy2CExasTmqtDhbMWTnWuEWEozSuUNzawuCBzJ5a3+VGcPwhFHibEAkN/djLmBYIoJ3By78tuYq1idbAg2NX351hldW1GlQ4viUYI7pywygkkWsxvcDTUWtrW643vF86Bxa5JRdZRmzffRnsdhmXH4eQXW7kGx3Uq1wRzG3wpekxavaxo12R4pmx2FjNv3m/orVMalqQ21Jtsv/SWoljw/EYQQko7uUc1YXyE28wyHzy0jYGUA3OtdF+jju58PiMDIcyyNI6A65WzEtYeRysPU0l8Zw6iZlAyZLhx0K7/dWjLFL4gOGNnY3ERB2xBXSExqvRpZzkRR5gEn3io/pMRf7RJY2+pjG9tCXqpiB+znAYPYiWOeb/uysgRT/lT7xRj6QJ5I+INJGQG7mMXKq2hL8mBHKhlSxuP6FgPjParEP3QEo+rBAyDLcGwux5nQU8dmeMrHw2KeUm3esCedyzCgP0gky4bh0jWzFHZrCwuyx305a0R7N4df7Lw6PqDiT83a1FC1Jq96KDvD+Prio8S0SkZCgGbmbA1c41w7Eyx2TECLqQoOnMAk6etSQ8PSJZgi2zZCfM7Xq1iZLncb5Vvt/Mx61qinW5KBnCeBwKPazPzOY3PzoqMNCmnhHqap9/4woLyodGNrhf5g2w861wWLHfiMSBxZtRlOgsRcjmNqIlI84/gsP3L5kTVSLaa35Umdg8Dh4ZBnyiS2ma3/AI9ajx3buSBmMUQkjQtmaS+dwpOYLbSMchv51Jx7ibYKdCqiNZV71pcoLOzG5jVyLKqCwsN816U5xu/IlHRpcXEBdnUAcyRQ3j+GhaF3IU2Q6ix0tSZN9ISFD4C9ip8SqSQCMw963sdwaZuLY+NbAsvdTR5ozoFOgvy10Kn30akmiHK4eI3jJuq+tjaocDjsS+CfBxuhhZixGW7anMy5r7E+VOWBxqYZpCAjQQwM7IUQ+NiBEoa17s2bnyNFuzmOM+AkMpDWlCkhVQa5GtZdLDNalpXtZBS+jIEYbioPKFP9uIrT6KcQH4iABa0Em/rHTFwTDRRjiwjII7lCfXLPS79FKg8SDAWHcSffHQqk4ogiRtyvpcn51PFxJwcxmkJvfMXY6k3JzdcxJ9TRDsTwiPJicZiVzwYRSQhNhLKxbKh/lGhP+cdKvdnu2PE3mBVHxURPjw8cAMIQ7hLLZLDa7etAsf3KF8xKSBVp8J3eq0W+kjg8OFxS/szIUcEmJWBMLLa6lQfCpvoOVmFAYMew9oaUucGmQr6A6bXpg7BRj+0sIf8A+h/2PQNYs21MHZDFQQzpPPI6mJ7qiRZ84ykG7XGTU9DRQaTCBXAMe8GIEyatHKzW/iGZsy+9bj310ztDwKKTGxYwa4WWPvpmHsjuQG8R28Yyi38prnvEhhUlz4eaSTNI7FJIu7yqxLWDX8eptsKPL2iduH/smtu99rl3XtZPXPpbpRSkuGFVo1Dd/Ok7e2+IiY+V3Wy+4WHupg7bn/8AZNfX6qL73oJwMRlgXdkCsjDImcsVIJB1GXbfzpo4ticNiJu/zSIcgUgxZr2JIN8wtuazb+7ab3vuyaGUO3uGd8Lw8INkb/bHRrshhSOHwLJus7H/AMmtVbiXFsM6Qp3kimEWzdzmDXAB0zabCq8/aDDLhu476VWD5hIINtc1smbppvWiL/mOVqqL0bDriZhlmN9gt6Ecf4v3WGinXKVDlWOUNYnMNDspzC3vpVw3aXCLDiIXxE79+LZu4ylNLaDMb9a14Rx7DwpJhZs02EkF8xQoyk+2MgJOW9iCDcG/uf71MrSLXGu0M+JYlmfJyUk2+G3yo59GeKJx6JfTupNPTLyqPE8M4coumOmYHUKIQz+hYgKPUirPZ3FYXDzricskYRHjWMJ3jOGse9llvYvpsBYClxW9tlULWZmaQE/3kn+5t6Y+G9sJIYRFLHHiYQLAObMANALkEMAOo99LfFpYBKz4eeRzJK7lXi7vJmJcDNc59TbYaUX7QYbh00jSxY7uC5zNFLEzKCd8hWxGvLWpUlumXaJ8ThOH47DzzYJGw8+HTO8J0Vl15C4scrWZbWO9ScGl/beEywjWbBkOnUoQxAHqA6/6RS5JxODCwTRYNnmlxICSzuvdqsYv4IU3N8xuT18gK97AcdXCYxXkbLE6skh5Bd1JtqbMP/I1LVr9wLI+OYtosNDED457YiXqEHhwyEdLZ39SKYOzOIb+xMYx3GIH3Q0ocaxxxM0k5Fs7Equ2VRoieVlCj4038NxuCjwE+DM0zd82fOIPYayDRc3isU386C1bKLXYdr4fiv8A2E/24iqf0RPfGj/syffHXvAOK4HBRYmN555BiUVCf2fJksJFuPEbn6z/AMapdlOL8P4dMJ2xU8oCFMv7KU9rL4r5z/D86KEfl34JYS7KyPHwTGtGqGWKd2KyJnHhyHVDuQo09KS+I8cxk4CSYiQpyVT3aWPLLHYW8jRvgfbfCYHEM0MkuIw+ILd9G8PdsguSjKSbSHxspFhcW6WrfFYHgr3kg4hJEh1EPcmQr5KCAQPI3tRuMtKKsWsLhAgsFA91q8B1saI8RxMFlTDRtlUktLKQZZDtsvhjjHJQN9aoNGGrK+dyyGGQjQCnXsRAkkDs8alhIR4lBI0XS5pT4RKL30IohizNGLwyugJuQpsCTz+VZesxyyx92nT8zR08lCWpqx9PDoT/AHMf9ArYYOMaCNB/pFc4i4ljOc0n9VZhOM4oMc0z28zXM/hmf/cX7m3xuNf5fQ6QmFQbIo9FArful/hHwpExHFpgARK/xqTCcWlO8r/GgfszNV6/Unjsf0+g6nDp/AvwFatg4/8ADT+kUrLxOci+ZrXsDeq54tMFuZX35b+uvKmQ9k9VLiXqX4zF5eg3/sEX+En9Ir04KI7xp/SKU+8ne5jxRIBAOtrE7Bv4ai4lNjI9S7kA6kNf49KJ+x+pXMvUHxuP6fQchg4/8NP6RWxwyfwL/SKQk41MR+9cH1qP+0sSP76S3rS/4bn+v1J47H9PoPp4fD/hR/0j8q8PDoecMf8AQPypGPF5x/ev8agPGcQNTNJb1ol7Mzv/AFPUi63F9PodAbh0Nv3MZ0NvAN+Q2oE+IWwYYaEr3ZZiIzcMFQsP9LPYje3oaWP7fnO07/1fdViLieMk9mV97e0Bf0/On4vZmZcyT/5YMurg+I+gwPKMq/8A40IJyFiY9AjkINyBmzZ73IAC671LHOAxBhiVA1gcgzFQzISi38Z0HQ+LQMLUtQT48sQZ235Pm157em9SYxuIRpm72S3rf5i9qJ+z8nG35f8AQHxC5p/hDAjlkZ2ghbKkTZO7IP1mfMAxP2SBy5mqXG5u5eVRhMO4jjBBMRsXKsxAsdvDottuemq9guP4n7cz3/zfq9SS8dxP2ZpP6qkeiyRlbr9Lf2/7/IL6qFVT/CDOMmCA5cJhn+p75WERKlVEmdbKT4s4jA8WoY9K8fGWWUphMOzLOYlQRa694sbN4r2LKutgLE+tBYu0OJtrLJf1qSHjeJJuZpLetF4Sa5S/LK8VD7/hF7tFMDgYpxCkReXQKuU5LPlzX1uQAaX4phate0GOllADSOy3vlJuL6i/wJqth1uBWzp8Lx46fm/7GfNNTlaKeAnaM6088PmWRQNKSscoJolwLiAXc03qMeqNrkrHPcd8bw9cmlKz4FhqaO4fioO+1UeIYgE6bViwa4umNypNWihKS1h0ovwbAAgsyk22A0N+Rtzqnw+MXuTRaTF5vApPTQge8n8K6nTY005S4RmVt0UcbJPJeKMAjZz+Fxz8q9g4DM3h+zblcfCjWEQL4VFgKYeHi9qa8jfBujhikJ2A7J4kMxDEA6kcieQI6c6sDA4qNz31+6O7aW9T0FdJwaaVbbDqRYi4I2NRSkDKMOKOL8Y4UY/Go8B5jUDyPT30EOMNdim4HGRJhmuEkU5OeUjce64OvKuL4tTBLJE2rIxUkaA25jypOTEuUZJqnRq+LN9a1bFXqu0gJvXmHe5J5LQ6CkrdF4IqC7atyHKh+Nx8l/DYG2pFzb3cvXaouIcR8QRQS7b+XQVej4TiF8ZQna+mot06VojGkaEvIl4Jj8QptnIsL5cpYkfxKL+MelOPCuOsAC4SRDp3kYPvDDUj3e8UBwmHV0zqCCp8QXRkOwdL8vLblRJMF4jKtlkABcAWSRf48vuN+Y1pM2rNEVsEuMdm45072Ai9r6Wsb9cvL+Ye8UktEyMVYEEbg/eORHpT5wqcwEOobum9td2ibmRbRl11GxFjz1l7XcGEqd5GBnUctQQdR6g7j4Uu7F5cN7oQoN63MuQ+RoKcUwJ0NSxYs28VW4MxBSV0trVQ4tI2B3Bobicfe9VIZxzoli8yF6RxvUJAvcVI+FbUCoYRrYimpoOw9BjwVAG9bvKTpQrA4e7aGjUODbpWaajF7FuTJYX7pSzHXS3O/oOtWOCzlmzfq560O7QKyrGSDkubkC+ulgbbc6tdmsTEVazrmv7JIDf0nWtML92hmKNS3HHDghj0ph4fGBtSjh+LqlwQCeQJtUzdq2jYZorJ1uNPfVUaXNHR8JccvSraselKnDOPrIAYzm0Pwtz99Wv+qIlIBN/TYetXqQEo9y9xNrDN0N7/AH/K9cT7fFTj5ioOuXNrcXtrl6Dyrs+OnSSM5WvcH7r1wzjbkyuzb31ud9taie1Cc64YNKXGlboLDysWPoKjjnFe4l/q5T/Ko+JqmBi5L30e4ASSNiHF9fD5HnXV4IcwrnHYLERphwXJAu2wJ587bU+8N41CdEcNbcbH4Gib3NcF8KBnFuFvA3fwrcj2l5MvMeXrVjCoHVZIDcjxIDobn2oyOWa2nRlo1iOJRqLsRlI+6lPB8WjE31IYIxJF7WzdB5H77UrLvug47clyXELEykaQy2sbaC+imx2AY5T6jpRfhs+T6phprkHS2rR/itD+I4VZ4nS1wwZgOhP7xR5HRh6+VU+CzmWDKzfWxHKWO901Vj6gqfeaz9rGV2Yt9ueF9xMGUfVy+IEbA8/TcG3rS5iBYaV1riuAGMwjRnRhqP5T+QPyNcXxbSIzI4yspIZehGhHnrWjH8Ss5+eGmRWkU1imvC3WtolBIBrQkIuhz4Sq38YFGBwSJ2vpalvByEtrsKM4HiAvvXLyxlzFmjG09jfGYCKJrrvWYTGm9iNKrY+QM9611NrDp8qkVstW4MmrJxEkdwXGZyQQTq2a+oHUVWbg8MwVZEvbZgbMPQjf0N6JmNG8ZUFkHPQ+RHUflVWG4ItXQ3Rqkk3uQYHs3MhMcc2QAkhipLMDbTMLhCPMVfXgZynPiZZJLiwuTbqCNF101PSj/CpM51a1umh9LipuPYrKuQTsTa9gF0/zG2gq9TC90kih9HnD2LSZZ5YVDlVyrGc2UkMzLIhFuQtbag2D4RjYJGMSxz5WYSIxKyXBPivbS++mlN3BiySKLKRYZWS4BvrYgm515nrRXjJU4lQVjuyZo2zMj6GzjMhF1vbe+9RuiKAI4XxjMv1gmw7gaxyKGJ5XQ2s/TSue8TUzOxEfdi5XKSWvkOUtc662v06V1niOFIUu2QEAm4uxFh1auQ4ziDBtfdSpSfCM3UbJIHYjBGPeocUfq39V+V69xGNLnWoca3gcUavawMPcOdmsJO2Fj7mwuWuSM1rnew51ci7NYlDn70k318JHxvpRr6OcQiYeO/8ACKPcV4sraDKFG5Jtt0or3Najsi3iODCfBIALNuT+V6ScZ2Kk9rNLca6Oq67gkeVdXwGLgWFQZUUC1ixAGvmaC8Q4x3clpFXKb2db2I8wdqHgvnkWuFcQZWKsLsPEBzuPaHwv8RUsyrDjAy/u51sfXUr8QWHuFb9qe7BTEw6G/iA6jW4HmL39BVLiEuZIwOVwh81sya+anfyNZWqbQ59hl4dJaQi4sfCfUbeun61rn/0o8IySJMB7d1f/ADLbf1H+2m/DS3Mb/wAVr/d8RcfGtu2OFE2EcWuQDt/Eux+RHvq8UqkIzRuJxWGLMaJy8PUJcb1rhMLfUfnUksZva9dKMdjmmmHx9hbmau8PwbE5rkA1WThwz+VMCx5RZawZGl8o1NdynigQdNqJ4PFA2FqHSQOTpXkMhDWIpTSaorS+QrjMeEVhkzfw+/etYm2ph4Z2eXE4IsrDvTIcu1vCLd2x5Xvf4UqnMhsQQVNmB0II3BHI1uWKcIpSQ7HlUlswvhGZQzD7IqOTiuHYsmfyYk7nnUvCMSA+VtnBB9/WpW4YkfjQZTaxYBSbHqGBB94qlVj5NtbAnBcJfvAYMUoTmDJe3mAx091Hu1KKI0cTBpY7lCGB5eJfIECivB8bF9qWBhc6vhQHu2+osPlUnFOBQHNiAqszsCz5QuYaAAADwgAchzNSTJG1/cgPEGbBu76XjO/U6CuesqmmD6QOMhI0w6HxOczeSLt/Ux+CmlOGbak6GZ+pncwfjISHHrXmOTwmrmObN7qh4gfCfdTU+AMXcudkse3dmNdWQ7dQdRb50XbGLnELIzyPsoG/vOlJPCcb3Mue587dOZ9a6IzLKqtYHUNcciPtKeVG1uaMbtBrs5C4YWgxMnPKyqFBNlvdtuQ8qu9pJZXKxjBOGYEhg8bqo557HT9WrXhPE5BZfEeW51vTRe6aKB5D9a0DpMdT70c44lCYotTpfNa9wAPw3qLgU64iIoNGABUX6XsAeu49y1Y+kDFKkWQas2gHkNz+FAOA4J75oz4luLbXIsbX99Z5cWX3HPhWNBUK3M2PLXr5a70djjBBQ+zIu/nz/XlSThcUMQgkQZZT7SnQSW3KnYOOY5+tNPBMd3gCsbOv2TofXXnf76RumG0mjj02KaKR4yLFGZT7iRXiS5gTzo323wJXEyOyEBjcNY2PW1C8DALGuopNxs4+RU2j3EYrI29T4PiJY76VrLhFO+9WuHcIaQ/Viy83Oij/AOx8hWaMPePTFWxilFfNwaYriZQ6UQwSZx3hGh28/Oi2G7PQpYlc7dX2v5LtU/7PcajUEi3ptt5V1ul9mqElPJ27f1MfUdXqWmB52Z4sMLKc5tDJZZOg/he3lc38j5Ub7WdnHlYyxC8tvGn+IBsy/wA4Hxpclwun/Apu7IcS76IwOfrYQMh5tHy16rt6WNbOpxqSsV02VxdCHhZPCb3zKdNCDpuCORp24aY5F8Vtv0BV3jnZlcWDJFZMSBrfRZegY/Zb+b40hh5oi0ZDI66FDowPmOfr8K5E8eh0zsY8mvgeYeFw3Vr3b3H5Vc7UYyODCF3Ph0uOZA1svmTYUhcN4hiGYDUW3JsB1N7asKv9qMR32GSTNnRZJInFtFdbEE+oza/y0iWyDnPSrOc4yZppGlkPiY69AOSjyA0rBJaqjkhtNuVSM2mtFRie5ZMlaYo3UedvvqFZr1NjRYgdFH50NUMxrcBkan30wdleNGFxG2qH2f5fL0PyoLItmPrWQmzqehH/ADTQ02mdlwHGo12ItV3iHaoBLRKWY6eQ9TzpCwbXFrXozhoibcqTM1qTYJx2GeRi8hzMf1YDkKt9jpcsxB5yI3ubwn8KMHDD317wvs+Xbw6HXK2tm5gXpLTlsg21HdgDgs+WPEQm187Ml9bMDb3XsKNcG4oJgGO4K3UmzKdc2Rj7a35b0wYfsxHOMuVY31zg6HXe/UUy8F7G4KNAuTvNAMxJA05qFt8aL3DnwIedR5OJ9v5CZipBuPZOoBGxB3F/MUM4Xh3Ckmu6cd+jeGVbRsbXuFclsp/kfcehuK5b2m7P4jBnK6nKftD8vypjUopIy5EpPUtybhnAftzankl9B/mtufKmWNNALCw20sB6CoMPiFa/QWvuSPzq6sOo1JB6bfHzr0OPDDCqijlSlKbtkLxXFr26VWQav5EXBvzA6a8qLDDDp86rYrh9zdDlexytuPNWX7S+XvFqPUBpKLIenwIqGMPHIJYzkZDcHfXoeoI0I86u4eS9wwyOtsy7jXZlP2kOtj5WOtbPhvh0/H1orTJQ18M4gsqrMgtfRl3ytzU/h5Vnabh0OMCrltMAQs22XorW1db8uXKl/gc3dy5SfBJYHoD9lj562PkacG4eAdZP+K5+fGrpm7Bkl8y5Ocz4OTCpI0yWdQCNbqf4SpHtC9Z2EiLcLxN9WDCXXW+UkN63BNHvpHhHdRx3v4Wa49RYVt2ewv7Jh48O37yeGTMP4LKXsfM8vQ1gwrTl27M6Od6sNvuhAx/Aon8UdkY8vsE//GlzEYQhskilT0PPzB5j0p1nQre3/sGh/ELWsQCPPl6dDXTz9HGW8dn+xycPUuO0t0AOGYZQwUDUm2uu+l/SvcdFmlNueYD3WqKLFKjte+5P6NTYOTOy8rMfcGFh8wK5M048nUhT4AvEYbNfqAfkL0ah7OskSSsNW38gR4fS9jRWHgwmnhS2hJDeQXW3rraunw8PBc6C1gLW08hbypmKGpC8s9Mjm3DcN4POmbhXDHYABST5fnTjhOBw5v3a/wBI/KjSQKgsAB6VTwebD8WktkAOHdmQLd5Zj/CNh/mPOjUmEAFhoNhy+6reG5k+las1tfhTowUdkZJzlJ2yq0Cg+IZrcyBv0PnRBDYaDWqsq6W8tfU70O4txLuIQAfFKciDmObMPID52q5VFWSKcmkibESPOxBkdYxoFRimbqWZfF7gRVXH9nQ0bCJmvbWOV3lhk/ldXJKX/jSxBsddq1wM/wAKNQyVivezoOKSpHGeGm7ZepHy3pmw+1r6HxLbYEe0tv1v5UpRIQwIJ50zYNy8ZsSWGoBHMDb3616WaPPJhJQKzEWAzE6LqfTnVTDzEncAEbAXq4VJHtaHqNPnS6oOyvh01Jbc8jrpyB+N62cAWB16fkaq4cmMiM3IIvGfIbofNdPUW6GrwS41/wDRqEopSRWN9wen4U7cKfvogdCw8L6X1Gx94pOmudB7Q3PIelGuxmK7uTJ9l9PeNVPlzHvpWdXC/IZidSrzC0vAExEkTOdIiSVt7WqkAnkARfzrbtN2eSaNnVjHMgdkkB2Ntc3UcvQ0dw4Ga453/XrXnFoM8MqDTMjL/ULfjXNv4rXc323FJ9jiqMrxxsB7SDf009aoY2K6+6iuDgCo0P8AhuVHoLgfIVXlhDDX+H9etdo5FUzmvGPC1G4sA0aRsBdpB8gCSfmKqdpMJ48vMkD+rSuqcM4IrybeFPqx5DKLn5muT1GL4mdPBlqKKfYbCElJSL6nX5U/RRWv56/Gq/DeDLESFACbgDkfXpRICqxrTGiZJapNmYVbXNTmtY00+dSgUQB7+dRoLt5Lqa9JtWqtaMnrVENJm0vzNKXaNs+JUfZiTKPVrM5/2j3U0YiUC3Tf50t8SH1snmzffSOok1FI09Kk5Nm2Cko9hZKWoDY0YwctZEzc0cvjOo8r0b4U9rctvOgSyDMB5HlRLh2IAt0r1UuDzCYRmkCSAepHoaIlvDt8zS7x7F5TE1+eU++xH40XwuKDDn7h+r0DCTLDxd4hW+Ug3B3KkeywH4cwSKjw+ILggjK66OOh/lPNTuD/AM1HHicshFjqOlS4xfEJFUlgLMtvbXe2+rDUr6kc6FoJGzx6acvn1rSCQ3uCRrp5EbH3GpVcMAVN1IuLc6rSnKcxOh3/ADFREOqYDFCWNJBzGo6HmPjerEmxpV7FYwlZIm0I8SjyPtfOx/1U0udK5OSGmTR0IS1Rs5BiISuMxKW+0SPv/GqvdXFqK9pocvEGNtGA/KqI3IPX/wB12IO4p/Y5uRVJi7guEifiEakXRB3je7RQfU/dXXcDAqjSkfsrGP2iZjvlQedhm0p6wrc/hWTP8zH4uEXculeCo89bo21Zx5LatrV4K3FUQhmW9aSC8bAb2qzpz2rSTCtuhsfPb0qrIApZcym3LT46igGNlb9pW4t3iBrdCPC/zt8aZJMIyuSUy33G6n0PzHvpb40+XERLzVH+ZT5aUrOtUR3TS0z/AFJ5U9fdVnDP+vuqHMG2qRRresB00c/c+LmNDVuFjcf8EfCoZhZgR06Vdwkeor1jZ5VA7tU1liGn7wa2ty+dX+F4wjS/S35VS7XJ4EP84P4aVrgUsAaUpb0MUdhimckg1ew81wNaFRkG225+4VZwzWHp5Vb4IiWcd09/7uQ8vsufuVr+4g9a3kTmw15DpU8iqylWAIO461FECCUbVhqGOmZepPM8j8edAmFRZ4DjO6mjJva9ieqtob+mhro7bVzDuf8Ag/hXQuDYjvMPG17nLY+q6H5isnVR3UjT075QjdvLDFRemvxFCZV8RFr6/rWjXblLzg21Crb53oTKOdrbmteF/AjPnXxMr9nntPJ/kHyJFOmGlsBSHw2UjE/5l/Ef802xzaaUnN8zCx/KFxLU8T0IE+1WIMRv7qRQ1MKo1Sq1UIpr1YhehaCsuLU4aqytXokoGEmTSlToTb7vhSJ24EatE6tc5iu2tiOvS4FObSUqdvIlOGZgPElmHqCDQ1aaCjKpJgXDYjaiaS3paw0ux67Uawp+Vc6Wx147imyG978ulE8BFp/xVNb3Puonw7Ua16mb2PLRQI45IjOsVxmDajpcFhfyIB18qmw+G2Fx+v8A3VTtHwlWmzGTIzg66a6BcpudbEX/ANRFb4Hs+qvG4fRMpy20JA1NydNRGfLJWJzlqexsUVpLuCxkTMoWTW40sRuGOt9vYb4URiKm/i2YqeWqgEi56Ag3oLJ2YBLnvLZs+mW48bBluCfEoAK255jtUv8A0yBfxgiw0kTOAFKNbVr5Tls4PtLYXFqtZJ+RThHzGeNBa1/dcX+FeY51BjAY94xPdqLsWtbP7Oy2IBY6C4vS1guy0ZVSk+YDQSAAsbd3tIDuAhHlnolwngYRI40xC5o45o3ygXKTZc+VQ143BUMDqNW0qOcvImmPmEXnTIXLKqBcxYkAADmf1ypw7KSjumS40YW1H2xcW+dcu/6MCnu2lHijCgiO2yyq4ALHLcyq1tvB8GLsv2WX9sWVnU/WCQJ3dhdFdVAGawymRiptcAWpeWUnHdBwSUuSbtHxGKeRGicMCl+n2nUCx55kYW30qCWMZF1G3Ue83vtrVDjvYMRBQs+hMZYd3pnjLsXHiupYsDpzUnW9UH7Io0YKTLrcZlQEHQDK1m8QJAuKLHOSitgcsYt8nuKxKRTAu4UBC5vyUaEn4jSj0UoIB6+4+hG4NiNKTsZ2eChlzghkKeJMxF8pBZi13Ay2F9hpeiPD+CKsolzA2YsFyAbggMTfWQXPi6BRyoZTbluRQjp2YyCWpIcSdaHRzKwBVgy9QQR56isDEG1XYIdjxFXMPiaW4cWFBzEBRqSTYD1J2q1h8WNwbg7Eagi3I0DCQyri69/aKAJi6sLifOgCsLNiKD9pDeE/rzqVJ71Q485yEcrffpULEbhMvgUdCVPuprwDaUlYBrNIvnce/f7qZeD4m+lc7KqZ1sLuIOiIufX86JYB7E9Kr4dLAkDnvWCQgkfhavTTPNx2FvtMFXFd/LGJYciKefdEH2gPM1em446YlEDo6NII2ARgULC4+tJys3PKBoKH4+BJZWzlit1umYhCR1Wri8OjMneZnH1olC5gFEmxYC3MVz3GWp15m1NaVfkQYLtHi5O4/cDvhMB4G8Jh+0ddb9KuY3in7TwvM11edQgC85GbKqjXYke7WvcHwmGPucpb6nvMl2H977d9NfKpU4XD+zLhrtkUgqbjMCCSGBA3BPSrUJ1v/wC4KcomdjOIopKZbSTs7vGgAWDuQsZUg63O9wNaCNAoixOIRQMQnER3cg0bxMoKEjcG509aP8OwCxStMJJWkdbSFmU57bFgF3HlatsJwWASd6TIx7wyhWclBIft5QLEjlfap7uTVF61bZXxfayaWS6KMgkmCoI3zRiIHK7SeywaxBUbaVd7MdrcR3sDStAqTYd5QwVgIilwWkufEOZAq/heHIveFJJlSTOWiEn1RaQEM2QjQ633tel3B8Jw6zrA2Yp3Lxpdhs/tA6bnkdNqpwl3IpR7DNw7tLNiZpYZir92IpI5RA+GzrJcaxOSbaAg8xS3wDif7LwUTAXKvIFB2JaTKt/K9NE3B48M0UyySyPNAis0rBjaLQCwAta9qDv2YgihMPeTtEwIMbSAqMxvmAAFmvqKuEJaVX3JOUbd/YB8T45OpaJ+7aVJolLBSqssoJvlvcEEe+peEcfxHeRB+7KHEth2spDE2uHFzZR5VV4xgY0UXZ3ZpA7OxBZmQWW9hawHKrfBeHRERtdrrL3w1HtkWsdPZ02pEk9dBrTpsg7GcQkijwkbd33E37QAbHMjRktmZtsuuw5Cp5O08qpObpLkiSWNxE8QYFsrDK5uy9G50V4Z2Zw6ZbGRlVHVVd7qve/vCotoT+FTL2RgKMrSTNmiERLOpIRTmUDw6W2q9MinKN7gPtBi8S0csDd0CuFaaawY3Vz4EjPIhbXJ3Nef9QyxJdAndYWLDd4rA5n70WOVr+GwHQ02cU7Nw4hgzNIh7oxNkbLnTSyvprbeoMR2Rw7sCWkC5Y1dAwyyiL92ZNLkjyteqcXZFKNF8xtffT0q3hsMx9ll99WhFz3vrU0eEVttDV0AexxuN0X3UJ7QOcpFrWFHBCy7MffSn2ummZWRAM5BN+Sja+nPehk6VjIRcnSFrCwXV2B2+dtx99EOCN4qADDSO6WaKILpcsT66Aa0f4SuvXW16xT3OnCOjZGuFkCLct7t6ybGh7na1ZWV6Rnm+wow4kkk33JNFIcSetZWVmijVIupiKyKfTfrWVlNSQqyZZK9779a1lZV0irLGC4nlNm21/V6H9qsOcomTdeY8tjWVlBJJxYSb1BgcdGIwuFb7aSSKw/zBW+FwfjUfGMbqFsbgDQVlZRQWyByPcXOJoZdAQCuovzJ5eVTcGnKgLpcefP8aysrBN/z5GiP+GhnwU48x8/uorFKOv3/AJV5WU1oXZaiIO341LGinQsoPrXlZQMIuRQsNDy99xyq0kINZWUAaLcQIsL3HnSj214K0iNLFIUZVIPhzBgNRzFiNfjWVlC0mNhJxdoQTgMMCoeeXXcoEt5mx5a02cKwioQqXKL7JbcjkTWVlYZHU7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MTEhUTExMWFhUXFxgbGBgYFxgWGhobFx8XGBcYFxcYHyggGBolGxcXIjEiJSkrLi4uFx8zODMtNygtLisBCgoKDg0OGxAQGy0mHyUtLTAtLS0tLS0tLS0tLS0tLS0tLS0tLS0tLS0vLS0tLS0tKy0tLS0tLS01LS0tLS0tLf/AABEIAPgAwAMBIgACEQEDEQH/xAAcAAACAgMBAQAAAAAAAAAAAAAFBgMEAAIHAQj/xABEEAACAQIEAwUEBwUHBAIDAAABAgMAEQQSITEFQVEGEyJhcTKBkaEHI0KxwdHwFDNSYpIVQ1NygrLhFnOi8cLSJCVj/8QAGgEAAgMBAQAAAAAAAAAAAAAAAgMAAQQFBv/EADQRAAICAQMCAwcCBAcAAAAAAAABAhEDEiExBEEUUbEFEyIyUmGRcaEVI9HxM0JDU4Hh8P/aAAwDAQACEQMRAD8AHYjO1geVRtIdq1xszCQgG9qJYHg2KnQSR4d3Q3sy5bG2h3IO9ciMW+EVYMZLi4r3CMrnK2lWpMO6F4nBRl3B3HPX3UDmTW19aOKT5KHfhHH/ANkOUsMh19DXT+AzrJGJVNw+oN7ivn7DYFpHRDdszABRuSdhXaeB4w4WBUlheNFsMxC2105GtuGSqlwRDXWXqouPRhdTuLi4Oo6jqK0ixJIDhswLZbZcuouDTwi9WVROINmOb2bXXLbfzJq9eoQysrXOOorC46j41CCx244Ss0RLgZQN+YPlXK+A8E75zzAIFutdV7d8ahhwrhnF2FgBqSTST2X4rAFGS3eEDTdjSMkU5oB8h/i/Aj+z2ijGa1hyPv8AzoJwnD4yBiDGwUgEXPhvzueRp34LxR2X62F0PQjl1qh2j7awQjLkdm6BTYX60xwV6iCL2u4VOy95K4YjQAC1r9OvrQXhjrbU0xcU7QtMpKoxUA6EWufIHa1IcZcRmQRvkBsXytkDHZS9rA+VZeohq4LGHFILZlNDocXrrypn4V2Zw82HxEkWNaTuELFRD3euVmTVySQcp26VW7H9l8PjWVDi2WXJnaJYSpA0DASOSGsSNhSo4Hwy2CExasTmqtDhbMWTnWuEWEozSuUNzawuCBzJ5a3+VGcPwhFHibEAkN/djLmBYIoJ3By78tuYq1idbAg2NX351hldW1GlQ4viUYI7pywygkkWsxvcDTUWtrW643vF86Bxa5JRdZRmzffRnsdhmXH4eQXW7kGx3Uq1wRzG3wpekxavaxo12R4pmx2FjNv3m/orVMalqQ21Jtsv/SWoljw/EYQQko7uUc1YXyE28wyHzy0jYGUA3OtdF+jju58PiMDIcyyNI6A65WzEtYeRysPU0l8Zw6iZlAyZLhx0K7/dWjLFL4gOGNnY3ERB2xBXSExqvRpZzkRR5gEn3io/pMRf7RJY2+pjG9tCXqpiB+znAYPYiWOeb/uysgRT/lT7xRj6QJ5I+INJGQG7mMXKq2hL8mBHKhlSxuP6FgPjParEP3QEo+rBAyDLcGwux5nQU8dmeMrHw2KeUm3esCedyzCgP0gky4bh0jWzFHZrCwuyx305a0R7N4df7Lw6PqDiT83a1FC1Jq96KDvD+Prio8S0SkZCgGbmbA1c41w7Eyx2TECLqQoOnMAk6etSQ8PSJZgi2zZCfM7Xq1iZLncb5Vvt/Mx61qinW5KBnCeBwKPazPzOY3PzoqMNCmnhHqap9/4woLyodGNrhf5g2w861wWLHfiMSBxZtRlOgsRcjmNqIlI84/gsP3L5kTVSLaa35Umdg8Dh4ZBnyiS2ma3/AI9ajx3buSBmMUQkjQtmaS+dwpOYLbSMchv51Jx7ibYKdCqiNZV71pcoLOzG5jVyLKqCwsN816U5xu/IlHRpcXEBdnUAcyRQ3j+GhaF3IU2Q6ix0tSZN9ISFD4C9ip8SqSQCMw963sdwaZuLY+NbAsvdTR5ozoFOgvy10Kn30akmiHK4eI3jJuq+tjaocDjsS+CfBxuhhZixGW7anMy5r7E+VOWBxqYZpCAjQQwM7IUQ+NiBEoa17s2bnyNFuzmOM+AkMpDWlCkhVQa5GtZdLDNalpXtZBS+jIEYbioPKFP9uIrT6KcQH4iABa0Em/rHTFwTDRRjiwjII7lCfXLPS79FKg8SDAWHcSffHQqk4ogiRtyvpcn51PFxJwcxmkJvfMXY6k3JzdcxJ9TRDsTwiPJicZiVzwYRSQhNhLKxbKh/lGhP+cdKvdnu2PE3mBVHxURPjw8cAMIQ7hLLZLDa7etAsf3KF8xKSBVp8J3eq0W+kjg8OFxS/szIUcEmJWBMLLa6lQfCpvoOVmFAYMew9oaUucGmQr6A6bXpg7BRj+0sIf8A+h/2PQNYs21MHZDFQQzpPPI6mJ7qiRZ84ykG7XGTU9DRQaTCBXAMe8GIEyatHKzW/iGZsy+9bj310ztDwKKTGxYwa4WWPvpmHsjuQG8R28Yyi38prnvEhhUlz4eaSTNI7FJIu7yqxLWDX8eptsKPL2iduH/smtu99rl3XtZPXPpbpRSkuGFVo1Dd/Ok7e2+IiY+V3Wy+4WHupg7bn/8AZNfX6qL73oJwMRlgXdkCsjDImcsVIJB1GXbfzpo4ticNiJu/zSIcgUgxZr2JIN8wtuazb+7ab3vuyaGUO3uGd8Lw8INkb/bHRrshhSOHwLJus7H/AMmtVbiXFsM6Qp3kimEWzdzmDXAB0zabCq8/aDDLhu476VWD5hIINtc1smbppvWiL/mOVqqL0bDriZhlmN9gt6Ecf4v3WGinXKVDlWOUNYnMNDspzC3vpVw3aXCLDiIXxE79+LZu4ylNLaDMb9a14Rx7DwpJhZs02EkF8xQoyk+2MgJOW9iCDcG/uf71MrSLXGu0M+JYlmfJyUk2+G3yo59GeKJx6JfTupNPTLyqPE8M4coumOmYHUKIQz+hYgKPUirPZ3FYXDzricskYRHjWMJ3jOGse9llvYvpsBYClxW9tlULWZmaQE/3kn+5t6Y+G9sJIYRFLHHiYQLAObMANALkEMAOo99LfFpYBKz4eeRzJK7lXi7vJmJcDNc59TbYaUX7QYbh00jSxY7uC5zNFLEzKCd8hWxGvLWpUlumXaJ8ThOH47DzzYJGw8+HTO8J0Vl15C4scrWZbWO9ScGl/beEywjWbBkOnUoQxAHqA6/6RS5JxODCwTRYNnmlxICSzuvdqsYv4IU3N8xuT18gK97AcdXCYxXkbLE6skh5Bd1JtqbMP/I1LVr9wLI+OYtosNDED457YiXqEHhwyEdLZ39SKYOzOIb+xMYx3GIH3Q0ocaxxxM0k5Fs7Equ2VRoieVlCj4038NxuCjwE+DM0zd82fOIPYayDRc3isU386C1bKLXYdr4fiv8A2E/24iqf0RPfGj/syffHXvAOK4HBRYmN555BiUVCf2fJksJFuPEbn6z/AMapdlOL8P4dMJ2xU8oCFMv7KU9rL4r5z/D86KEfl34JYS7KyPHwTGtGqGWKd2KyJnHhyHVDuQo09KS+I8cxk4CSYiQpyVT3aWPLLHYW8jRvgfbfCYHEM0MkuIw+ILd9G8PdsguSjKSbSHxspFhcW6WrfFYHgr3kg4hJEh1EPcmQr5KCAQPI3tRuMtKKsWsLhAgsFA91q8B1saI8RxMFlTDRtlUktLKQZZDtsvhjjHJQN9aoNGGrK+dyyGGQjQCnXsRAkkDs8alhIR4lBI0XS5pT4RKL30IohizNGLwyugJuQpsCTz+VZesxyyx92nT8zR08lCWpqx9PDoT/AHMf9ArYYOMaCNB/pFc4i4ljOc0n9VZhOM4oMc0z28zXM/hmf/cX7m3xuNf5fQ6QmFQbIo9FArful/hHwpExHFpgARK/xqTCcWlO8r/GgfszNV6/Unjsf0+g6nDp/AvwFatg4/8ADT+kUrLxOci+ZrXsDeq54tMFuZX35b+uvKmQ9k9VLiXqX4zF5eg3/sEX+En9Ir04KI7xp/SKU+8ne5jxRIBAOtrE7Bv4ai4lNjI9S7kA6kNf49KJ+x+pXMvUHxuP6fQchg4/8NP6RWxwyfwL/SKQk41MR+9cH1qP+0sSP76S3rS/4bn+v1J47H9PoPp4fD/hR/0j8q8PDoecMf8AQPypGPF5x/ev8agPGcQNTNJb1ol7Mzv/AFPUi63F9PodAbh0Nv3MZ0NvAN+Q2oE+IWwYYaEr3ZZiIzcMFQsP9LPYje3oaWP7fnO07/1fdViLieMk9mV97e0Bf0/On4vZmZcyT/5YMurg+I+gwPKMq/8A40IJyFiY9AjkINyBmzZ73IAC671LHOAxBhiVA1gcgzFQzISi38Z0HQ+LQMLUtQT48sQZ235Pm157em9SYxuIRpm72S3rf5i9qJ+z8nG35f8AQHxC5p/hDAjlkZ2ghbKkTZO7IP1mfMAxP2SBy5mqXG5u5eVRhMO4jjBBMRsXKsxAsdvDottuemq9guP4n7cz3/zfq9SS8dxP2ZpP6qkeiyRlbr9Lf2/7/IL6qFVT/CDOMmCA5cJhn+p75WERKlVEmdbKT4s4jA8WoY9K8fGWWUphMOzLOYlQRa694sbN4r2LKutgLE+tBYu0OJtrLJf1qSHjeJJuZpLetF4Sa5S/LK8VD7/hF7tFMDgYpxCkReXQKuU5LPlzX1uQAaX4phate0GOllADSOy3vlJuL6i/wJqth1uBWzp8Lx46fm/7GfNNTlaKeAnaM6088PmWRQNKSscoJolwLiAXc03qMeqNrkrHPcd8bw9cmlKz4FhqaO4fioO+1UeIYgE6bViwa4umNypNWihKS1h0ovwbAAgsyk22A0N+Rtzqnw+MXuTRaTF5vApPTQge8n8K6nTY005S4RmVt0UcbJPJeKMAjZz+Fxz8q9g4DM3h+zblcfCjWEQL4VFgKYeHi9qa8jfBujhikJ2A7J4kMxDEA6kcieQI6c6sDA4qNz31+6O7aW9T0FdJwaaVbbDqRYi4I2NRSkDKMOKOL8Y4UY/Go8B5jUDyPT30EOMNdim4HGRJhmuEkU5OeUjce64OvKuL4tTBLJE2rIxUkaA25jypOTEuUZJqnRq+LN9a1bFXqu0gJvXmHe5J5LQ6CkrdF4IqC7atyHKh+Nx8l/DYG2pFzb3cvXaouIcR8QRQS7b+XQVej4TiF8ZQna+mot06VojGkaEvIl4Jj8QptnIsL5cpYkfxKL+MelOPCuOsAC4SRDp3kYPvDDUj3e8UBwmHV0zqCCp8QXRkOwdL8vLblRJMF4jKtlkABcAWSRf48vuN+Y1pM2rNEVsEuMdm45072Ai9r6Wsb9cvL+Ye8UktEyMVYEEbg/eORHpT5wqcwEOobum9td2ibmRbRl11GxFjz1l7XcGEqd5GBnUctQQdR6g7j4Uu7F5cN7oQoN63MuQ+RoKcUwJ0NSxYs28VW4MxBSV0trVQ4tI2B3Bobicfe9VIZxzoli8yF6RxvUJAvcVI+FbUCoYRrYimpoOw9BjwVAG9bvKTpQrA4e7aGjUODbpWaajF7FuTJYX7pSzHXS3O/oOtWOCzlmzfq560O7QKyrGSDkubkC+ulgbbc6tdmsTEVazrmv7JIDf0nWtML92hmKNS3HHDghj0ph4fGBtSjh+LqlwQCeQJtUzdq2jYZorJ1uNPfVUaXNHR8JccvSraselKnDOPrIAYzm0Pwtz99Wv+qIlIBN/TYetXqQEo9y9xNrDN0N7/AH/K9cT7fFTj5ioOuXNrcXtrl6Dyrs+OnSSM5WvcH7r1wzjbkyuzb31ud9taie1Cc64YNKXGlboLDysWPoKjjnFe4l/q5T/Ko+JqmBi5L30e4ASSNiHF9fD5HnXV4IcwrnHYLERphwXJAu2wJ587bU+8N41CdEcNbcbH4Gib3NcF8KBnFuFvA3fwrcj2l5MvMeXrVjCoHVZIDcjxIDobn2oyOWa2nRlo1iOJRqLsRlI+6lPB8WjE31IYIxJF7WzdB5H77UrLvug47clyXELEykaQy2sbaC+imx2AY5T6jpRfhs+T6phprkHS2rR/itD+I4VZ4nS1wwZgOhP7xR5HRh6+VU+CzmWDKzfWxHKWO901Vj6gqfeaz9rGV2Yt9ueF9xMGUfVy+IEbA8/TcG3rS5iBYaV1riuAGMwjRnRhqP5T+QPyNcXxbSIzI4yspIZehGhHnrWjH8Ss5+eGmRWkU1imvC3WtolBIBrQkIuhz4Sq38YFGBwSJ2vpalvByEtrsKM4HiAvvXLyxlzFmjG09jfGYCKJrrvWYTGm9iNKrY+QM9611NrDp8qkVstW4MmrJxEkdwXGZyQQTq2a+oHUVWbg8MwVZEvbZgbMPQjf0N6JmNG8ZUFkHPQ+RHUflVWG4ItXQ3Rqkk3uQYHs3MhMcc2QAkhipLMDbTMLhCPMVfXgZynPiZZJLiwuTbqCNF101PSj/CpM51a1umh9LipuPYrKuQTsTa9gF0/zG2gq9TC90kih9HnD2LSZZ5YVDlVyrGc2UkMzLIhFuQtbag2D4RjYJGMSxz5WYSIxKyXBPivbS++mlN3BiySKLKRYZWS4BvrYgm515nrRXjJU4lQVjuyZo2zMj6GzjMhF1vbe+9RuiKAI4XxjMv1gmw7gaxyKGJ5XQ2s/TSue8TUzOxEfdi5XKSWvkOUtc662v06V1niOFIUu2QEAm4uxFh1auQ4ziDBtfdSpSfCM3UbJIHYjBGPeocUfq39V+V69xGNLnWoca3gcUavawMPcOdmsJO2Fj7mwuWuSM1rnew51ci7NYlDn70k318JHxvpRr6OcQiYeO/8ACKPcV4sraDKFG5Jtt0or3Najsi3iODCfBIALNuT+V6ScZ2Kk9rNLca6Oq67gkeVdXwGLgWFQZUUC1ixAGvmaC8Q4x3clpFXKb2db2I8wdqHgvnkWuFcQZWKsLsPEBzuPaHwv8RUsyrDjAy/u51sfXUr8QWHuFb9qe7BTEw6G/iA6jW4HmL39BVLiEuZIwOVwh81sya+anfyNZWqbQ59hl4dJaQi4sfCfUbeun61rn/0o8IySJMB7d1f/ADLbf1H+2m/DS3Mb/wAVr/d8RcfGtu2OFE2EcWuQDt/Eux+RHvq8UqkIzRuJxWGLMaJy8PUJcb1rhMLfUfnUksZva9dKMdjmmmHx9hbmau8PwbE5rkA1WThwz+VMCx5RZawZGl8o1NdynigQdNqJ4PFA2FqHSQOTpXkMhDWIpTSaorS+QrjMeEVhkzfw+/etYm2ph4Z2eXE4IsrDvTIcu1vCLd2x5Xvf4UqnMhsQQVNmB0II3BHI1uWKcIpSQ7HlUlswvhGZQzD7IqOTiuHYsmfyYk7nnUvCMSA+VtnBB9/WpW4YkfjQZTaxYBSbHqGBB94qlVj5NtbAnBcJfvAYMUoTmDJe3mAx091Hu1KKI0cTBpY7lCGB5eJfIECivB8bF9qWBhc6vhQHu2+osPlUnFOBQHNiAqszsCz5QuYaAAADwgAchzNSTJG1/cgPEGbBu76XjO/U6CuesqmmD6QOMhI0w6HxOczeSLt/Ux+CmlOGbak6GZ+pncwfjISHHrXmOTwmrmObN7qh4gfCfdTU+AMXcudkse3dmNdWQ7dQdRb50XbGLnELIzyPsoG/vOlJPCcb3Mue587dOZ9a6IzLKqtYHUNcciPtKeVG1uaMbtBrs5C4YWgxMnPKyqFBNlvdtuQ8qu9pJZXKxjBOGYEhg8bqo557HT9WrXhPE5BZfEeW51vTRe6aKB5D9a0DpMdT70c44lCYotTpfNa9wAPw3qLgU64iIoNGABUX6XsAeu49y1Y+kDFKkWQas2gHkNz+FAOA4J75oz4luLbXIsbX99Z5cWX3HPhWNBUK3M2PLXr5a70djjBBQ+zIu/nz/XlSThcUMQgkQZZT7SnQSW3KnYOOY5+tNPBMd3gCsbOv2TofXXnf76RumG0mjj02KaKR4yLFGZT7iRXiS5gTzo323wJXEyOyEBjcNY2PW1C8DALGuopNxs4+RU2j3EYrI29T4PiJY76VrLhFO+9WuHcIaQ/Viy83Oij/AOx8hWaMPePTFWxilFfNwaYriZQ6UQwSZx3hGh28/Oi2G7PQpYlc7dX2v5LtU/7PcajUEi3ptt5V1ul9mqElPJ27f1MfUdXqWmB52Z4sMLKc5tDJZZOg/he3lc38j5Ub7WdnHlYyxC8tvGn+IBsy/wA4Hxpclwun/Apu7IcS76IwOfrYQMh5tHy16rt6WNbOpxqSsV02VxdCHhZPCb3zKdNCDpuCORp24aY5F8Vtv0BV3jnZlcWDJFZMSBrfRZegY/Zb+b40hh5oi0ZDI66FDowPmOfr8K5E8eh0zsY8mvgeYeFw3Vr3b3H5Vc7UYyODCF3Ph0uOZA1svmTYUhcN4hiGYDUW3JsB1N7asKv9qMR32GSTNnRZJInFtFdbEE+oza/y0iWyDnPSrOc4yZppGlkPiY69AOSjyA0rBJaqjkhtNuVSM2mtFRie5ZMlaYo3UedvvqFZr1NjRYgdFH50NUMxrcBkan30wdleNGFxG2qH2f5fL0PyoLItmPrWQmzqehH/ADTQ02mdlwHGo12ItV3iHaoBLRKWY6eQ9TzpCwbXFrXozhoibcqTM1qTYJx2GeRi8hzMf1YDkKt9jpcsxB5yI3ubwn8KMHDD317wvs+Xbw6HXK2tm5gXpLTlsg21HdgDgs+WPEQm187Ml9bMDb3XsKNcG4oJgGO4K3UmzKdc2Rj7a35b0wYfsxHOMuVY31zg6HXe/UUy8F7G4KNAuTvNAMxJA05qFt8aL3DnwIedR5OJ9v5CZipBuPZOoBGxB3F/MUM4Xh3Ckmu6cd+jeGVbRsbXuFclsp/kfcehuK5b2m7P4jBnK6nKftD8vypjUopIy5EpPUtybhnAftzankl9B/mtufKmWNNALCw20sB6CoMPiFa/QWvuSPzq6sOo1JB6bfHzr0OPDDCqijlSlKbtkLxXFr26VWQav5EXBvzA6a8qLDDDp86rYrh9zdDlexytuPNWX7S+XvFqPUBpKLIenwIqGMPHIJYzkZDcHfXoeoI0I86u4eS9wwyOtsy7jXZlP2kOtj5WOtbPhvh0/H1orTJQ18M4gsqrMgtfRl3ytzU/h5Vnabh0OMCrltMAQs22XorW1db8uXKl/gc3dy5SfBJYHoD9lj562PkacG4eAdZP+K5+fGrpm7Bkl8y5Ocz4OTCpI0yWdQCNbqf4SpHtC9Z2EiLcLxN9WDCXXW+UkN63BNHvpHhHdRx3v4Wa49RYVt2ewv7Jh48O37yeGTMP4LKXsfM8vQ1gwrTl27M6Od6sNvuhAx/Aon8UdkY8vsE//GlzEYQhskilT0PPzB5j0p1nQre3/sGh/ELWsQCPPl6dDXTz9HGW8dn+xycPUuO0t0AOGYZQwUDUm2uu+l/SvcdFmlNueYD3WqKLFKjte+5P6NTYOTOy8rMfcGFh8wK5M048nUhT4AvEYbNfqAfkL0ah7OskSSsNW38gR4fS9jRWHgwmnhS2hJDeQXW3rraunw8PBc6C1gLW08hbypmKGpC8s9Mjm3DcN4POmbhXDHYABST5fnTjhOBw5v3a/wBI/KjSQKgsAB6VTwebD8WktkAOHdmQLd5Zj/CNh/mPOjUmEAFhoNhy+6reG5k+las1tfhTowUdkZJzlJ2yq0Cg+IZrcyBv0PnRBDYaDWqsq6W8tfU70O4txLuIQAfFKciDmObMPID52q5VFWSKcmkibESPOxBkdYxoFRimbqWZfF7gRVXH9nQ0bCJmvbWOV3lhk/ldXJKX/jSxBsddq1wM/wAKNQyVivezoOKSpHGeGm7ZepHy3pmw+1r6HxLbYEe0tv1v5UpRIQwIJ50zYNy8ZsSWGoBHMDb3616WaPPJhJQKzEWAzE6LqfTnVTDzEncAEbAXq4VJHtaHqNPnS6oOyvh01Jbc8jrpyB+N62cAWB16fkaq4cmMiM3IIvGfIbofNdPUW6GrwS41/wDRqEopSRWN9wen4U7cKfvogdCw8L6X1Gx94pOmudB7Q3PIelGuxmK7uTJ9l9PeNVPlzHvpWdXC/IZidSrzC0vAExEkTOdIiSVt7WqkAnkARfzrbtN2eSaNnVjHMgdkkB2Ntc3UcvQ0dw4Ga453/XrXnFoM8MqDTMjL/ULfjXNv4rXc323FJ9jiqMrxxsB7SDf009aoY2K6+6iuDgCo0P8AhuVHoLgfIVXlhDDX+H9etdo5FUzmvGPC1G4sA0aRsBdpB8gCSfmKqdpMJ48vMkD+rSuqcM4IrybeFPqx5DKLn5muT1GL4mdPBlqKKfYbCElJSL6nX5U/RRWv56/Gq/DeDLESFACbgDkfXpRICqxrTGiZJapNmYVbXNTmtY00+dSgUQB7+dRoLt5Lqa9JtWqtaMnrVENJm0vzNKXaNs+JUfZiTKPVrM5/2j3U0YiUC3Tf50t8SH1snmzffSOok1FI09Kk5Nm2Cko9hZKWoDY0YwctZEzc0cvjOo8r0b4U9rctvOgSyDMB5HlRLh2IAt0r1UuDzCYRmkCSAepHoaIlvDt8zS7x7F5TE1+eU++xH40XwuKDDn7h+r0DCTLDxd4hW+Ug3B3KkeywH4cwSKjw+ILggjK66OOh/lPNTuD/AM1HHicshFjqOlS4xfEJFUlgLMtvbXe2+rDUr6kc6FoJGzx6acvn1rSCQ3uCRrp5EbH3GpVcMAVN1IuLc6rSnKcxOh3/ADFREOqYDFCWNJBzGo6HmPjerEmxpV7FYwlZIm0I8SjyPtfOx/1U0udK5OSGmTR0IS1Rs5BiISuMxKW+0SPv/GqvdXFqK9pocvEGNtGA/KqI3IPX/wB12IO4p/Y5uRVJi7guEifiEakXRB3je7RQfU/dXXcDAqjSkfsrGP2iZjvlQedhm0p6wrc/hWTP8zH4uEXculeCo89bo21Zx5LatrV4K3FUQhmW9aSC8bAb2qzpz2rSTCtuhsfPb0qrIApZcym3LT46igGNlb9pW4t3iBrdCPC/zt8aZJMIyuSUy33G6n0PzHvpb40+XERLzVH+ZT5aUrOtUR3TS0z/AFJ5U9fdVnDP+vuqHMG2qRRresB00c/c+LmNDVuFjcf8EfCoZhZgR06Vdwkeor1jZ5VA7tU1liGn7wa2ty+dX+F4wjS/S35VS7XJ4EP84P4aVrgUsAaUpb0MUdhimckg1ew81wNaFRkG225+4VZwzWHp5Vb4IiWcd09/7uQ8vsufuVr+4g9a3kTmw15DpU8iqylWAIO461FECCUbVhqGOmZepPM8j8edAmFRZ4DjO6mjJva9ieqtob+mhro7bVzDuf8Ag/hXQuDYjvMPG17nLY+q6H5isnVR3UjT075QjdvLDFRemvxFCZV8RFr6/rWjXblLzg21Crb53oTKOdrbmteF/AjPnXxMr9nntPJ/kHyJFOmGlsBSHw2UjE/5l/Ef802xzaaUnN8zCx/KFxLU8T0IE+1WIMRv7qRQ1MKo1Sq1UIpr1YhehaCsuLU4aqytXokoGEmTSlToTb7vhSJ24EatE6tc5iu2tiOvS4FObSUqdvIlOGZgPElmHqCDQ1aaCjKpJgXDYjaiaS3paw0ux67Uawp+Vc6Wx147imyG978ulE8BFp/xVNb3Puonw7Ua16mb2PLRQI45IjOsVxmDajpcFhfyIB18qmw+G2Fx+v8A3VTtHwlWmzGTIzg66a6BcpudbEX/ANRFb4Hs+qvG4fRMpy20JA1NydNRGfLJWJzlqexsUVpLuCxkTMoWTW40sRuGOt9vYb4URiKm/i2YqeWqgEi56Ag3oLJ2YBLnvLZs+mW48bBluCfEoAK255jtUv8A0yBfxgiw0kTOAFKNbVr5Tls4PtLYXFqtZJ+RThHzGeNBa1/dcX+FeY51BjAY94xPdqLsWtbP7Oy2IBY6C4vS1guy0ZVSk+YDQSAAsbd3tIDuAhHlnolwngYRI40xC5o45o3ygXKTZc+VQ143BUMDqNW0qOcvImmPmEXnTIXLKqBcxYkAADmf1ypw7KSjumS40YW1H2xcW+dcu/6MCnu2lHijCgiO2yyq4ALHLcyq1tvB8GLsv2WX9sWVnU/WCQJ3dhdFdVAGawymRiptcAWpeWUnHdBwSUuSbtHxGKeRGicMCl+n2nUCx55kYW30qCWMZF1G3Ue83vtrVDjvYMRBQs+hMZYd3pnjLsXHiupYsDpzUnW9UH7Io0YKTLrcZlQEHQDK1m8QJAuKLHOSitgcsYt8nuKxKRTAu4UBC5vyUaEn4jSj0UoIB6+4+hG4NiNKTsZ2eChlzghkKeJMxF8pBZi13Ay2F9hpeiPD+CKsolzA2YsFyAbggMTfWQXPi6BRyoZTbluRQjp2YyCWpIcSdaHRzKwBVgy9QQR56isDEG1XYIdjxFXMPiaW4cWFBzEBRqSTYD1J2q1h8WNwbg7Eagi3I0DCQyri69/aKAJi6sLifOgCsLNiKD9pDeE/rzqVJ71Q485yEcrffpULEbhMvgUdCVPuprwDaUlYBrNIvnce/f7qZeD4m+lc7KqZ1sLuIOiIufX86JYB7E9Kr4dLAkDnvWCQgkfhavTTPNx2FvtMFXFd/LGJYciKefdEH2gPM1em446YlEDo6NII2ARgULC4+tJys3PKBoKH4+BJZWzlit1umYhCR1Wri8OjMneZnH1olC5gFEmxYC3MVz3GWp15m1NaVfkQYLtHi5O4/cDvhMB4G8Jh+0ddb9KuY3in7TwvM11edQgC85GbKqjXYke7WvcHwmGPucpb6nvMl2H977d9NfKpU4XD+zLhrtkUgqbjMCCSGBA3BPSrUJ1v/wC4KcomdjOIopKZbSTs7vGgAWDuQsZUg63O9wNaCNAoixOIRQMQnER3cg0bxMoKEjcG509aP8OwCxStMJJWkdbSFmU57bFgF3HlatsJwWASd6TIx7wyhWclBIft5QLEjlfap7uTVF61bZXxfayaWS6KMgkmCoI3zRiIHK7SeywaxBUbaVd7MdrcR3sDStAqTYd5QwVgIilwWkufEOZAq/heHIveFJJlSTOWiEn1RaQEM2QjQ633tel3B8Jw6zrA2Yp3Lxpdhs/tA6bnkdNqpwl3IpR7DNw7tLNiZpYZir92IpI5RA+GzrJcaxOSbaAg8xS3wDif7LwUTAXKvIFB2JaTKt/K9NE3B48M0UyySyPNAis0rBjaLQCwAta9qDv2YgihMPeTtEwIMbSAqMxvmAAFmvqKuEJaVX3JOUbd/YB8T45OpaJ+7aVJolLBSqssoJvlvcEEe+peEcfxHeRB+7KHEth2spDE2uHFzZR5VV4xgY0UXZ3ZpA7OxBZmQWW9hawHKrfBeHRERtdrrL3w1HtkWsdPZ02pEk9dBrTpsg7GcQkijwkbd33E37QAbHMjRktmZtsuuw5Cp5O08qpObpLkiSWNxE8QYFsrDK5uy9G50V4Z2Zw6ZbGRlVHVVd7qve/vCotoT+FTL2RgKMrSTNmiERLOpIRTmUDw6W2q9MinKN7gPtBi8S0csDd0CuFaaawY3Vz4EjPIhbXJ3Nef9QyxJdAndYWLDd4rA5n70WOVr+GwHQ02cU7Nw4hgzNIh7oxNkbLnTSyvprbeoMR2Rw7sCWkC5Y1dAwyyiL92ZNLkjyteqcXZFKNF8xtffT0q3hsMx9ll99WhFz3vrU0eEVttDV0AexxuN0X3UJ7QOcpFrWFHBCy7MffSn2ummZWRAM5BN+Sja+nPehk6VjIRcnSFrCwXV2B2+dtx99EOCN4qADDSO6WaKILpcsT66Aa0f4SuvXW16xT3OnCOjZGuFkCLct7t6ybGh7na1ZWV6Rnm+wow4kkk33JNFIcSetZWVmijVIupiKyKfTfrWVlNSQqyZZK9779a1lZV0irLGC4nlNm21/V6H9qsOcomTdeY8tjWVlBJJxYSb1BgcdGIwuFb7aSSKw/zBW+FwfjUfGMbqFsbgDQVlZRQWyByPcXOJoZdAQCuovzJ5eVTcGnKgLpcefP8aysrBN/z5GiP+GhnwU48x8/uorFKOv3/AJV5WU1oXZaiIO341LGinQsoPrXlZQMIuRQsNDy99xyq0kINZWUAaLcQIsL3HnSj214K0iNLFIUZVIPhzBgNRzFiNfjWVlC0mNhJxdoQTgMMCoeeXXcoEt5mx5a02cKwioQqXKL7JbcjkTWVlYZHU7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526185" y="116463"/>
            <a:ext cx="6581390" cy="615553"/>
          </a:xfrm>
          <a:prstGeom prst="rect">
            <a:avLst/>
          </a:prstGeom>
          <a:noFill/>
        </p:spPr>
        <p:txBody>
          <a:bodyPr wrap="square" rtlCol="0" anchor="ctr" anchorCtr="0">
            <a:spAutoFit/>
          </a:bodyPr>
          <a:lstStyle/>
          <a:p>
            <a:r>
              <a:rPr lang="en-US" sz="3400" b="1" i="0" dirty="0" smtClean="0">
                <a:solidFill>
                  <a:schemeClr val="tx1">
                    <a:lumMod val="65000"/>
                    <a:lumOff val="35000"/>
                  </a:schemeClr>
                </a:solidFill>
              </a:rPr>
              <a:t>Contact Us</a:t>
            </a:r>
            <a:endParaRPr lang="en-US" sz="2400" b="1" i="0" baseline="0" dirty="0">
              <a:solidFill>
                <a:schemeClr val="tx1">
                  <a:lumMod val="65000"/>
                  <a:lumOff val="35000"/>
                </a:schemeClr>
              </a:solidFill>
            </a:endParaRPr>
          </a:p>
        </p:txBody>
      </p:sp>
      <p:sp>
        <p:nvSpPr>
          <p:cNvPr id="10" name="TextBox 9"/>
          <p:cNvSpPr txBox="1"/>
          <p:nvPr/>
        </p:nvSpPr>
        <p:spPr>
          <a:xfrm>
            <a:off x="2604304" y="6436776"/>
            <a:ext cx="6226909" cy="307777"/>
          </a:xfrm>
          <a:prstGeom prst="rect">
            <a:avLst/>
          </a:prstGeom>
          <a:noFill/>
        </p:spPr>
        <p:txBody>
          <a:bodyPr wrap="square" rtlCol="0">
            <a:spAutoFit/>
          </a:bodyPr>
          <a:lstStyle/>
          <a:p>
            <a:pPr algn="r"/>
            <a:r>
              <a:rPr lang="en-US" sz="1400" dirty="0">
                <a:solidFill>
                  <a:schemeClr val="bg1">
                    <a:lumMod val="65000"/>
                  </a:schemeClr>
                </a:solidFill>
              </a:rPr>
              <a:t>Click to add DIVISION OR DEPARTMENT NAME HERE, if applicable</a:t>
            </a:r>
          </a:p>
        </p:txBody>
      </p:sp>
      <p:sp>
        <p:nvSpPr>
          <p:cNvPr id="11" name="Title 1"/>
          <p:cNvSpPr txBox="1">
            <a:spLocks/>
          </p:cNvSpPr>
          <p:nvPr/>
        </p:nvSpPr>
        <p:spPr>
          <a:xfrm>
            <a:off x="557560" y="1020086"/>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smtClean="0">
                <a:solidFill>
                  <a:srgbClr val="EFB111"/>
                </a:solidFill>
              </a:rPr>
              <a:t>HOW TO REACH US</a:t>
            </a:r>
            <a:endParaRPr lang="en-US" sz="2800" b="1" dirty="0">
              <a:solidFill>
                <a:srgbClr val="EFB111"/>
              </a:solidFill>
            </a:endParaRPr>
          </a:p>
        </p:txBody>
      </p:sp>
    </p:spTree>
    <p:extLst>
      <p:ext uri="{BB962C8B-B14F-4D97-AF65-F5344CB8AC3E}">
        <p14:creationId xmlns:p14="http://schemas.microsoft.com/office/powerpoint/2010/main" val="1323242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885" y="10820"/>
            <a:ext cx="10273278" cy="6847180"/>
          </a:xfrm>
          <a:prstGeom prst="rect">
            <a:avLst/>
          </a:prstGeom>
        </p:spPr>
      </p:pic>
      <p:pic>
        <p:nvPicPr>
          <p:cNvPr id="6" name="Picture 5"/>
          <p:cNvPicPr>
            <a:picLocks noChangeAspect="1"/>
          </p:cNvPicPr>
          <p:nvPr/>
        </p:nvPicPr>
        <p:blipFill>
          <a:blip r:embed="rId3">
            <a:alphaModFix amt="80000"/>
          </a:blip>
          <a:stretch>
            <a:fillRect/>
          </a:stretch>
        </p:blipFill>
        <p:spPr>
          <a:xfrm>
            <a:off x="-3535665" y="3390620"/>
            <a:ext cx="16513370" cy="1768099"/>
          </a:xfrm>
          <a:prstGeom prst="rect">
            <a:avLst/>
          </a:prstGeom>
        </p:spPr>
      </p:pic>
      <p:sp>
        <p:nvSpPr>
          <p:cNvPr id="7" name="Title 1"/>
          <p:cNvSpPr txBox="1">
            <a:spLocks/>
          </p:cNvSpPr>
          <p:nvPr/>
        </p:nvSpPr>
        <p:spPr>
          <a:xfrm>
            <a:off x="24390" y="4079694"/>
            <a:ext cx="9059450" cy="1470025"/>
          </a:xfrm>
          <a:prstGeom prst="rect">
            <a:avLst/>
          </a:prstGeom>
          <a:effectLst/>
        </p:spPr>
        <p:txBody>
          <a:bodyPr>
            <a:norm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pPr algn="ctr"/>
            <a:r>
              <a:rPr lang="en-US" sz="3200" b="1" dirty="0" smtClean="0">
                <a:solidFill>
                  <a:schemeClr val="tx1"/>
                </a:solidFill>
              </a:rPr>
              <a:t>Questions?</a:t>
            </a:r>
            <a:endParaRPr lang="en-US" sz="3200" b="1" dirty="0">
              <a:solidFill>
                <a:schemeClr val="tx1"/>
              </a:solidFill>
            </a:endParaRPr>
          </a:p>
        </p:txBody>
      </p:sp>
    </p:spTree>
    <p:extLst>
      <p:ext uri="{BB962C8B-B14F-4D97-AF65-F5344CB8AC3E}">
        <p14:creationId xmlns:p14="http://schemas.microsoft.com/office/powerpoint/2010/main" val="234667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E6AD27"/>
        </a:solidFill>
        <a:effectLst/>
      </p:bgPr>
    </p:bg>
    <p:spTree>
      <p:nvGrpSpPr>
        <p:cNvPr id="1" name=""/>
        <p:cNvGrpSpPr/>
        <p:nvPr/>
      </p:nvGrpSpPr>
      <p:grpSpPr>
        <a:xfrm>
          <a:off x="0" y="0"/>
          <a:ext cx="0" cy="0"/>
          <a:chOff x="0" y="0"/>
          <a:chExt cx="0" cy="0"/>
        </a:xfrm>
      </p:grpSpPr>
      <p:sp>
        <p:nvSpPr>
          <p:cNvPr id="71" name="Title 1"/>
          <p:cNvSpPr txBox="1">
            <a:spLocks/>
          </p:cNvSpPr>
          <p:nvPr/>
        </p:nvSpPr>
        <p:spPr>
          <a:xfrm>
            <a:off x="1391196" y="2595317"/>
            <a:ext cx="10733938" cy="623434"/>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7200" dirty="0" smtClean="0">
                <a:solidFill>
                  <a:schemeClr val="bg1"/>
                </a:solidFill>
              </a:rPr>
              <a:t>SECTION</a:t>
            </a:r>
          </a:p>
          <a:p>
            <a:r>
              <a:rPr lang="en-US" sz="7200" dirty="0" smtClean="0">
                <a:solidFill>
                  <a:schemeClr val="bg1"/>
                </a:solidFill>
              </a:rPr>
              <a:t>TITLE SLIDE</a:t>
            </a:r>
            <a:endParaRPr lang="en-US" sz="7200" dirty="0">
              <a:solidFill>
                <a:schemeClr val="bg1"/>
              </a:solidFill>
            </a:endParaRPr>
          </a:p>
        </p:txBody>
      </p:sp>
      <p:pic>
        <p:nvPicPr>
          <p:cNvPr id="5" name="Picture 4"/>
          <p:cNvPicPr>
            <a:picLocks noChangeAspect="1"/>
          </p:cNvPicPr>
          <p:nvPr/>
        </p:nvPicPr>
        <p:blipFill>
          <a:blip r:embed="rId3"/>
          <a:stretch>
            <a:fillRect/>
          </a:stretch>
        </p:blipFill>
        <p:spPr>
          <a:xfrm>
            <a:off x="-372721" y="1176599"/>
            <a:ext cx="5930900" cy="939800"/>
          </a:xfrm>
          <a:prstGeom prst="rect">
            <a:avLst/>
          </a:prstGeom>
        </p:spPr>
      </p:pic>
    </p:spTree>
    <p:extLst>
      <p:ext uri="{BB962C8B-B14F-4D97-AF65-F5344CB8AC3E}">
        <p14:creationId xmlns:p14="http://schemas.microsoft.com/office/powerpoint/2010/main" val="31663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dirty="0" smtClean="0"/>
              <a:t>The quick brown fox jumps over the lazy dog. The quick brown fox jumps over the lazy dog. The quick brown fox jumps over the lazy dog. The quick brown fox jumps over the lazy dog.</a:t>
            </a:r>
          </a:p>
          <a:p>
            <a:pPr marL="0" indent="0">
              <a:buNone/>
            </a:pPr>
            <a:r>
              <a:rPr lang="en-US" dirty="0" smtClean="0"/>
              <a:t>The quick brown fox jumps over the lazy dog. The quick brown fox jumps over the lazy dog. The quick brown fox jumps over the lazy dog. The quick brown fox jumps over the lazy dog. The quick brown fox jumps over the lazy dog. </a:t>
            </a:r>
          </a:p>
        </p:txBody>
      </p:sp>
      <p:sp>
        <p:nvSpPr>
          <p:cNvPr id="16" name="TextBox 15"/>
          <p:cNvSpPr txBox="1"/>
          <p:nvPr/>
        </p:nvSpPr>
        <p:spPr>
          <a:xfrm>
            <a:off x="347769" y="94161"/>
            <a:ext cx="6581390" cy="615553"/>
          </a:xfrm>
          <a:prstGeom prst="rect">
            <a:avLst/>
          </a:prstGeom>
          <a:noFill/>
        </p:spPr>
        <p:txBody>
          <a:bodyPr wrap="square" rtlCol="0" anchor="ctr" anchorCtr="0">
            <a:spAutoFit/>
          </a:bodyPr>
          <a:lstStyle/>
          <a:p>
            <a:r>
              <a:rPr lang="en-US" sz="3400" b="1" dirty="0" smtClean="0">
                <a:solidFill>
                  <a:schemeClr val="tx1">
                    <a:lumMod val="65000"/>
                    <a:lumOff val="35000"/>
                  </a:schemeClr>
                </a:solidFill>
              </a:rPr>
              <a:t>Title </a:t>
            </a:r>
            <a:r>
              <a:rPr lang="en-US" sz="3400" b="1" dirty="0">
                <a:solidFill>
                  <a:schemeClr val="tx1">
                    <a:lumMod val="65000"/>
                    <a:lumOff val="35000"/>
                  </a:schemeClr>
                </a:solidFill>
              </a:rPr>
              <a:t>Goes Here</a:t>
            </a:r>
            <a:endParaRPr lang="en-US" sz="2400" b="1" i="0" baseline="0" dirty="0">
              <a:solidFill>
                <a:schemeClr val="tx1">
                  <a:lumMod val="65000"/>
                  <a:lumOff val="35000"/>
                </a:schemeClr>
              </a:solidFill>
            </a:endParaRP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Click to add DIVISION OR DEPARTMENT NAME HERE, if applicable</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smtClean="0">
                <a:solidFill>
                  <a:srgbClr val="EFB111"/>
                </a:solidFill>
              </a:rPr>
              <a:t>HEADING 1</a:t>
            </a:r>
            <a:endParaRPr lang="en-US" sz="2800" b="1" dirty="0">
              <a:solidFill>
                <a:srgbClr val="EFB111"/>
              </a:solidFill>
            </a:endParaRPr>
          </a:p>
        </p:txBody>
      </p:sp>
    </p:spTree>
    <p:extLst>
      <p:ext uri="{BB962C8B-B14F-4D97-AF65-F5344CB8AC3E}">
        <p14:creationId xmlns:p14="http://schemas.microsoft.com/office/powerpoint/2010/main" val="1492181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139" y="1992232"/>
            <a:ext cx="7886700" cy="4149564"/>
          </a:xfrm>
        </p:spPr>
        <p:txBody>
          <a:bodyPr>
            <a:noAutofit/>
          </a:bodyPr>
          <a:lstStyle/>
          <a:p>
            <a:pPr marL="0" indent="0">
              <a:buNone/>
            </a:pPr>
            <a:r>
              <a:rPr lang="en-US" dirty="0" smtClean="0"/>
              <a:t>The quick brown fox jumps over the lazy dog. The quick brown fox jumps over the lazy dog. The quick brown fox jumps over the lazy dog. The quick brown fox jumps over the lazy dog.</a:t>
            </a:r>
          </a:p>
          <a:p>
            <a:pPr marL="0" indent="0">
              <a:buNone/>
            </a:pPr>
            <a:r>
              <a:rPr lang="en-US" sz="2000" b="1" dirty="0" smtClean="0">
                <a:solidFill>
                  <a:srgbClr val="EFB111"/>
                </a:solidFill>
              </a:rPr>
              <a:t>HEADING 2</a:t>
            </a:r>
            <a:endParaRPr lang="en-US" sz="2000" dirty="0" smtClean="0"/>
          </a:p>
          <a:p>
            <a:pPr marL="457200" indent="-457200">
              <a:buFont typeface="Arial" panose="020B0604020202020204" pitchFamily="34" charset="0"/>
              <a:buChar char="•"/>
            </a:pPr>
            <a:r>
              <a:rPr lang="en-US" sz="2000" dirty="0">
                <a:latin typeface="Arial"/>
                <a:cs typeface="Arial"/>
              </a:rPr>
              <a:t>Bullet Point #</a:t>
            </a:r>
            <a:r>
              <a:rPr lang="en-US" sz="2000" dirty="0" smtClean="0">
                <a:latin typeface="Arial"/>
                <a:cs typeface="Arial"/>
              </a:rPr>
              <a:t>1</a:t>
            </a:r>
          </a:p>
          <a:p>
            <a:pPr marL="457200" indent="-457200">
              <a:buFont typeface="Arial" panose="020B0604020202020204" pitchFamily="34" charset="0"/>
              <a:buChar char="•"/>
            </a:pPr>
            <a:r>
              <a:rPr lang="en-US" sz="2000" dirty="0" smtClean="0">
                <a:latin typeface="Arial"/>
                <a:cs typeface="Arial"/>
              </a:rPr>
              <a:t>Bullet </a:t>
            </a:r>
            <a:r>
              <a:rPr lang="en-US" sz="2000" dirty="0">
                <a:latin typeface="Arial"/>
                <a:cs typeface="Arial"/>
              </a:rPr>
              <a:t>Point #2</a:t>
            </a:r>
          </a:p>
          <a:p>
            <a:pPr marL="457200" indent="-457200">
              <a:buFont typeface="Arial" panose="020B0604020202020204" pitchFamily="34" charset="0"/>
              <a:buChar char="•"/>
            </a:pPr>
            <a:r>
              <a:rPr lang="en-US" sz="2000" dirty="0">
                <a:latin typeface="Arial"/>
                <a:cs typeface="Arial"/>
              </a:rPr>
              <a:t>Bullet Point #3</a:t>
            </a:r>
          </a:p>
        </p:txBody>
      </p:sp>
      <p:sp>
        <p:nvSpPr>
          <p:cNvPr id="16" name="TextBox 15"/>
          <p:cNvSpPr txBox="1"/>
          <p:nvPr/>
        </p:nvSpPr>
        <p:spPr>
          <a:xfrm>
            <a:off x="347769" y="94161"/>
            <a:ext cx="6581390" cy="615553"/>
          </a:xfrm>
          <a:prstGeom prst="rect">
            <a:avLst/>
          </a:prstGeom>
          <a:noFill/>
        </p:spPr>
        <p:txBody>
          <a:bodyPr wrap="square" rtlCol="0" anchor="ctr" anchorCtr="0">
            <a:spAutoFit/>
          </a:bodyPr>
          <a:lstStyle/>
          <a:p>
            <a:r>
              <a:rPr lang="en-US" sz="3400" b="1" dirty="0" smtClean="0">
                <a:solidFill>
                  <a:schemeClr val="tx1">
                    <a:lumMod val="65000"/>
                    <a:lumOff val="35000"/>
                  </a:schemeClr>
                </a:solidFill>
              </a:rPr>
              <a:t>Title </a:t>
            </a:r>
            <a:r>
              <a:rPr lang="en-US" sz="3400" b="1" dirty="0">
                <a:solidFill>
                  <a:schemeClr val="tx1">
                    <a:lumMod val="65000"/>
                    <a:lumOff val="35000"/>
                  </a:schemeClr>
                </a:solidFill>
              </a:rPr>
              <a:t>Goes Here</a:t>
            </a:r>
            <a:endParaRPr lang="en-US" sz="2400" b="1" i="0" baseline="0" dirty="0">
              <a:solidFill>
                <a:schemeClr val="tx1">
                  <a:lumMod val="65000"/>
                  <a:lumOff val="35000"/>
                </a:schemeClr>
              </a:solidFill>
            </a:endParaRPr>
          </a:p>
        </p:txBody>
      </p:sp>
      <p:sp>
        <p:nvSpPr>
          <p:cNvPr id="17" name="TextBox 16"/>
          <p:cNvSpPr txBox="1"/>
          <p:nvPr/>
        </p:nvSpPr>
        <p:spPr>
          <a:xfrm>
            <a:off x="2604304" y="6436776"/>
            <a:ext cx="6226910" cy="307777"/>
          </a:xfrm>
          <a:prstGeom prst="rect">
            <a:avLst/>
          </a:prstGeom>
          <a:noFill/>
        </p:spPr>
        <p:txBody>
          <a:bodyPr wrap="square" rtlCol="0">
            <a:spAutoFit/>
          </a:bodyPr>
          <a:lstStyle/>
          <a:p>
            <a:pPr algn="r"/>
            <a:r>
              <a:rPr lang="en-US" sz="1400" dirty="0">
                <a:solidFill>
                  <a:schemeClr val="bg1">
                    <a:lumMod val="65000"/>
                  </a:schemeClr>
                </a:solidFill>
              </a:rPr>
              <a:t>Click to add DIVISION OR DEPARTMENT NAME HERE, if applicable</a:t>
            </a:r>
          </a:p>
        </p:txBody>
      </p:sp>
      <p:sp>
        <p:nvSpPr>
          <p:cNvPr id="18"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smtClean="0">
                <a:solidFill>
                  <a:srgbClr val="EFB111"/>
                </a:solidFill>
              </a:rPr>
              <a:t>HEADING 1</a:t>
            </a:r>
            <a:endParaRPr lang="en-US" sz="2800" b="1" dirty="0">
              <a:solidFill>
                <a:srgbClr val="EFB111"/>
              </a:solidFill>
            </a:endParaRPr>
          </a:p>
        </p:txBody>
      </p:sp>
    </p:spTree>
    <p:extLst>
      <p:ext uri="{BB962C8B-B14F-4D97-AF65-F5344CB8AC3E}">
        <p14:creationId xmlns:p14="http://schemas.microsoft.com/office/powerpoint/2010/main" val="1094542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1" name="Title 1"/>
          <p:cNvSpPr txBox="1">
            <a:spLocks/>
          </p:cNvSpPr>
          <p:nvPr/>
        </p:nvSpPr>
        <p:spPr>
          <a:xfrm>
            <a:off x="1391196" y="2595317"/>
            <a:ext cx="10733938" cy="623434"/>
          </a:xfrm>
          <a:prstGeom prst="rect">
            <a:avLst/>
          </a:prstGeom>
          <a:effectLst/>
        </p:spPr>
        <p:txBody>
          <a:bodyPr>
            <a:noAutofit/>
          </a:bodyPr>
          <a:lstStyle>
            <a:lvl1pPr algn="l" defTabSz="457200" rtl="0" eaLnBrk="1" latinLnBrk="0" hangingPunct="1">
              <a:lnSpc>
                <a:spcPct val="90000"/>
              </a:lnSpc>
              <a:spcBef>
                <a:spcPct val="0"/>
              </a:spcBef>
              <a:buNone/>
              <a:defRPr sz="4000" kern="1200">
                <a:solidFill>
                  <a:srgbClr val="D59F0F"/>
                </a:solidFill>
                <a:latin typeface="Arial"/>
                <a:ea typeface="+mj-ea"/>
                <a:cs typeface="Arial"/>
              </a:defRPr>
            </a:lvl1pPr>
          </a:lstStyle>
          <a:p>
            <a:r>
              <a:rPr lang="en-US" sz="7200" dirty="0" smtClean="0">
                <a:solidFill>
                  <a:srgbClr val="E5AD27"/>
                </a:solidFill>
              </a:rPr>
              <a:t>SECTION</a:t>
            </a:r>
          </a:p>
          <a:p>
            <a:r>
              <a:rPr lang="en-US" sz="7200" dirty="0" smtClean="0">
                <a:solidFill>
                  <a:srgbClr val="E5AD27"/>
                </a:solidFill>
              </a:rPr>
              <a:t>TITLE SLIDE</a:t>
            </a:r>
            <a:endParaRPr lang="en-US" sz="7200" dirty="0">
              <a:solidFill>
                <a:srgbClr val="E5AD27"/>
              </a:solidFill>
            </a:endParaRPr>
          </a:p>
        </p:txBody>
      </p:sp>
      <p:pic>
        <p:nvPicPr>
          <p:cNvPr id="6" name="Picture 5" descr="DSC_2827_20140603-35265.jpg"/>
          <p:cNvPicPr>
            <a:picLocks noChangeAspect="1"/>
          </p:cNvPicPr>
          <p:nvPr/>
        </p:nvPicPr>
        <p:blipFill rotWithShape="1">
          <a:blip r:embed="rId3" cstate="screen">
            <a:alphaModFix amt="11000"/>
            <a:extLst>
              <a:ext uri="{BEBA8EAE-BF5A-486C-A8C5-ECC9F3942E4B}">
                <a14:imgProps xmlns:a14="http://schemas.microsoft.com/office/drawing/2010/main">
                  <a14:imgLayer r:embed="rId4">
                    <a14:imgEffect>
                      <a14:saturation sat="25000"/>
                    </a14:imgEffect>
                  </a14:imgLayer>
                </a14:imgProps>
              </a:ext>
              <a:ext uri="{28A0092B-C50C-407E-A947-70E740481C1C}">
                <a14:useLocalDpi xmlns:a14="http://schemas.microsoft.com/office/drawing/2010/main"/>
              </a:ext>
            </a:extLst>
          </a:blip>
          <a:srcRect/>
          <a:stretch/>
        </p:blipFill>
        <p:spPr>
          <a:xfrm>
            <a:off x="-346307" y="0"/>
            <a:ext cx="10472317" cy="6858000"/>
          </a:xfrm>
          <a:prstGeom prst="rect">
            <a:avLst/>
          </a:prstGeom>
        </p:spPr>
      </p:pic>
      <p:pic>
        <p:nvPicPr>
          <p:cNvPr id="5" name="Picture 4"/>
          <p:cNvPicPr>
            <a:picLocks noChangeAspect="1"/>
          </p:cNvPicPr>
          <p:nvPr/>
        </p:nvPicPr>
        <p:blipFill>
          <a:blip r:embed="rId5"/>
          <a:stretch>
            <a:fillRect/>
          </a:stretch>
        </p:blipFill>
        <p:spPr>
          <a:xfrm>
            <a:off x="-372721" y="1176599"/>
            <a:ext cx="5930900" cy="939800"/>
          </a:xfrm>
          <a:prstGeom prst="rect">
            <a:avLst/>
          </a:prstGeom>
        </p:spPr>
      </p:pic>
      <p:pic>
        <p:nvPicPr>
          <p:cNvPr id="2" name="Picture 1"/>
          <p:cNvPicPr>
            <a:picLocks noChangeAspect="1"/>
          </p:cNvPicPr>
          <p:nvPr/>
        </p:nvPicPr>
        <p:blipFill>
          <a:blip r:embed="rId6"/>
          <a:stretch>
            <a:fillRect/>
          </a:stretch>
        </p:blipFill>
        <p:spPr>
          <a:xfrm>
            <a:off x="1552867" y="1441188"/>
            <a:ext cx="3388585" cy="468634"/>
          </a:xfrm>
          <a:prstGeom prst="rect">
            <a:avLst/>
          </a:prstGeom>
        </p:spPr>
      </p:pic>
    </p:spTree>
    <p:extLst>
      <p:ext uri="{BB962C8B-B14F-4D97-AF65-F5344CB8AC3E}">
        <p14:creationId xmlns:p14="http://schemas.microsoft.com/office/powerpoint/2010/main" val="1753853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4903" y="1900903"/>
            <a:ext cx="184666" cy="369332"/>
          </a:xfrm>
          <a:prstGeom prst="rect">
            <a:avLst/>
          </a:prstGeom>
          <a:noFill/>
        </p:spPr>
        <p:txBody>
          <a:bodyPr wrap="none" rtlCol="0">
            <a:spAutoFit/>
          </a:bodyPr>
          <a:lstStyle/>
          <a:p>
            <a:endParaRPr lang="en-US" dirty="0"/>
          </a:p>
        </p:txBody>
      </p:sp>
      <p:sp>
        <p:nvSpPr>
          <p:cNvPr id="6"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smtClean="0">
                <a:solidFill>
                  <a:srgbClr val="EFB111"/>
                </a:solidFill>
              </a:rPr>
              <a:t>BULLETED LIST (no photo):</a:t>
            </a:r>
            <a:endParaRPr lang="en-US" sz="2800" b="1" dirty="0">
              <a:solidFill>
                <a:srgbClr val="EFB111"/>
              </a:solidFill>
            </a:endParaRPr>
          </a:p>
        </p:txBody>
      </p:sp>
      <p:sp>
        <p:nvSpPr>
          <p:cNvPr id="5" name="TextBox 4"/>
          <p:cNvSpPr txBox="1"/>
          <p:nvPr/>
        </p:nvSpPr>
        <p:spPr>
          <a:xfrm>
            <a:off x="557560" y="1899677"/>
            <a:ext cx="7356734" cy="255454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smtClean="0">
                <a:latin typeface="Arial"/>
                <a:cs typeface="Arial"/>
              </a:rPr>
              <a:t>Bullet Point #1</a:t>
            </a:r>
          </a:p>
          <a:p>
            <a:pPr marL="457200" indent="-457200">
              <a:spcAft>
                <a:spcPts val="1200"/>
              </a:spcAft>
              <a:buFont typeface="Arial" panose="020B0604020202020204" pitchFamily="34" charset="0"/>
              <a:buChar char="•"/>
            </a:pPr>
            <a:r>
              <a:rPr lang="en-US" sz="2800" dirty="0" smtClean="0">
                <a:latin typeface="Arial"/>
                <a:cs typeface="Arial"/>
              </a:rPr>
              <a:t>Bullet </a:t>
            </a:r>
            <a:r>
              <a:rPr lang="en-US" sz="2800" dirty="0">
                <a:latin typeface="Arial"/>
                <a:cs typeface="Arial"/>
              </a:rPr>
              <a:t>Point </a:t>
            </a:r>
            <a:r>
              <a:rPr lang="en-US" sz="2800" dirty="0" smtClean="0">
                <a:latin typeface="Arial"/>
                <a:cs typeface="Arial"/>
              </a:rPr>
              <a:t>#2</a:t>
            </a:r>
          </a:p>
          <a:p>
            <a:pPr marL="457200" indent="-457200">
              <a:spcAft>
                <a:spcPts val="1200"/>
              </a:spcAft>
              <a:buFont typeface="Arial" panose="020B0604020202020204" pitchFamily="34" charset="0"/>
              <a:buChar char="•"/>
            </a:pPr>
            <a:r>
              <a:rPr lang="en-US" sz="2800" dirty="0">
                <a:latin typeface="Arial"/>
                <a:cs typeface="Arial"/>
              </a:rPr>
              <a:t>Bullet Point </a:t>
            </a:r>
            <a:r>
              <a:rPr lang="en-US" sz="2800" dirty="0" smtClean="0">
                <a:latin typeface="Arial"/>
                <a:cs typeface="Arial"/>
              </a:rPr>
              <a:t>#3</a:t>
            </a:r>
            <a:endParaRPr lang="en-US" sz="2400" dirty="0" smtClean="0">
              <a:latin typeface="Arial"/>
              <a:cs typeface="Arial"/>
            </a:endParaRPr>
          </a:p>
          <a:p>
            <a:pPr marL="457200" indent="-457200">
              <a:spcAft>
                <a:spcPts val="1200"/>
              </a:spcAft>
              <a:buFont typeface="Arial" charset="0"/>
              <a:buChar char="•"/>
            </a:pPr>
            <a:r>
              <a:rPr lang="en-US" sz="2800" dirty="0">
                <a:latin typeface="Arial"/>
                <a:cs typeface="Arial"/>
              </a:rPr>
              <a:t>Bullet Point </a:t>
            </a:r>
            <a:r>
              <a:rPr lang="en-US" sz="2800" dirty="0" smtClean="0">
                <a:latin typeface="Arial"/>
                <a:cs typeface="Arial"/>
              </a:rPr>
              <a:t>#4</a:t>
            </a:r>
            <a:br>
              <a:rPr lang="en-US" sz="2800" dirty="0" smtClean="0">
                <a:latin typeface="Arial"/>
                <a:cs typeface="Arial"/>
              </a:rPr>
            </a:br>
            <a:endParaRPr lang="en-US" dirty="0"/>
          </a:p>
        </p:txBody>
      </p:sp>
      <p:sp>
        <p:nvSpPr>
          <p:cNvPr id="8" name="TextBox 7"/>
          <p:cNvSpPr txBox="1"/>
          <p:nvPr/>
        </p:nvSpPr>
        <p:spPr>
          <a:xfrm>
            <a:off x="204952" y="6302844"/>
            <a:ext cx="184731" cy="369332"/>
          </a:xfrm>
          <a:prstGeom prst="rect">
            <a:avLst/>
          </a:prstGeom>
          <a:noFill/>
        </p:spPr>
        <p:txBody>
          <a:bodyPr wrap="none" rtlCol="0">
            <a:spAutoFit/>
          </a:bodyPr>
          <a:lstStyle/>
          <a:p>
            <a:endParaRPr lang="en-US" dirty="0"/>
          </a:p>
        </p:txBody>
      </p:sp>
      <p:sp>
        <p:nvSpPr>
          <p:cNvPr id="16" name="TextBox 15"/>
          <p:cNvSpPr txBox="1"/>
          <p:nvPr/>
        </p:nvSpPr>
        <p:spPr>
          <a:xfrm>
            <a:off x="347769" y="94161"/>
            <a:ext cx="6581390" cy="615553"/>
          </a:xfrm>
          <a:prstGeom prst="rect">
            <a:avLst/>
          </a:prstGeom>
          <a:noFill/>
        </p:spPr>
        <p:txBody>
          <a:bodyPr wrap="square" rtlCol="0" anchor="ctr" anchorCtr="0">
            <a:spAutoFit/>
          </a:bodyPr>
          <a:lstStyle/>
          <a:p>
            <a:r>
              <a:rPr lang="en-US" sz="3400" b="1" dirty="0" smtClean="0">
                <a:solidFill>
                  <a:schemeClr val="tx1">
                    <a:lumMod val="65000"/>
                    <a:lumOff val="35000"/>
                  </a:schemeClr>
                </a:solidFill>
              </a:rPr>
              <a:t>Title </a:t>
            </a:r>
            <a:r>
              <a:rPr lang="en-US" sz="3400" b="1" dirty="0">
                <a:solidFill>
                  <a:schemeClr val="tx1">
                    <a:lumMod val="65000"/>
                    <a:lumOff val="35000"/>
                  </a:schemeClr>
                </a:solidFill>
              </a:rPr>
              <a:t>Goes Here</a:t>
            </a:r>
            <a:endParaRPr lang="en-US" sz="2400" b="1" i="0" baseline="0" dirty="0">
              <a:solidFill>
                <a:schemeClr val="tx1">
                  <a:lumMod val="65000"/>
                  <a:lumOff val="35000"/>
                </a:schemeClr>
              </a:solidFill>
            </a:endParaRPr>
          </a:p>
        </p:txBody>
      </p:sp>
      <p:sp>
        <p:nvSpPr>
          <p:cNvPr id="12" name="TextBox 11"/>
          <p:cNvSpPr txBox="1"/>
          <p:nvPr/>
        </p:nvSpPr>
        <p:spPr>
          <a:xfrm>
            <a:off x="2604304" y="6436776"/>
            <a:ext cx="6226909" cy="307777"/>
          </a:xfrm>
          <a:prstGeom prst="rect">
            <a:avLst/>
          </a:prstGeom>
          <a:noFill/>
        </p:spPr>
        <p:txBody>
          <a:bodyPr wrap="square" rtlCol="0">
            <a:spAutoFit/>
          </a:bodyPr>
          <a:lstStyle/>
          <a:p>
            <a:pPr algn="r"/>
            <a:r>
              <a:rPr lang="en-US" sz="1400" dirty="0" smtClean="0">
                <a:solidFill>
                  <a:schemeClr val="bg1">
                    <a:lumMod val="65000"/>
                  </a:schemeClr>
                </a:solidFill>
              </a:rPr>
              <a:t>Click to add DIVISION OR DEPARTMENT NAME HERE, </a:t>
            </a:r>
            <a:r>
              <a:rPr lang="en-US" sz="1400" dirty="0">
                <a:solidFill>
                  <a:schemeClr val="bg1">
                    <a:lumMod val="65000"/>
                  </a:schemeClr>
                </a:solidFill>
              </a:rPr>
              <a:t>if applicable</a:t>
            </a:r>
          </a:p>
        </p:txBody>
      </p:sp>
    </p:spTree>
    <p:extLst>
      <p:ext uri="{BB962C8B-B14F-4D97-AF65-F5344CB8AC3E}">
        <p14:creationId xmlns:p14="http://schemas.microsoft.com/office/powerpoint/2010/main" val="2203081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4903" y="1900903"/>
            <a:ext cx="184666" cy="369332"/>
          </a:xfrm>
          <a:prstGeom prst="rect">
            <a:avLst/>
          </a:prstGeom>
          <a:noFill/>
        </p:spPr>
        <p:txBody>
          <a:bodyPr wrap="none" rtlCol="0">
            <a:spAutoFit/>
          </a:bodyPr>
          <a:lstStyle/>
          <a:p>
            <a:endParaRPr lang="en-US" dirty="0"/>
          </a:p>
        </p:txBody>
      </p:sp>
      <p:sp>
        <p:nvSpPr>
          <p:cNvPr id="6"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smtClean="0">
                <a:solidFill>
                  <a:srgbClr val="EFB111"/>
                </a:solidFill>
              </a:rPr>
              <a:t>BULLETED LIST 2: (no photo)</a:t>
            </a:r>
            <a:endParaRPr lang="en-US" sz="2800" b="1" dirty="0">
              <a:solidFill>
                <a:srgbClr val="EFB111"/>
              </a:solidFill>
            </a:endParaRPr>
          </a:p>
        </p:txBody>
      </p:sp>
      <p:sp>
        <p:nvSpPr>
          <p:cNvPr id="5" name="TextBox 4"/>
          <p:cNvSpPr txBox="1"/>
          <p:nvPr/>
        </p:nvSpPr>
        <p:spPr>
          <a:xfrm>
            <a:off x="557560" y="1899677"/>
            <a:ext cx="7356734" cy="335476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smtClean="0">
                <a:latin typeface="Arial"/>
                <a:cs typeface="Arial"/>
              </a:rPr>
              <a:t>Bullet Point #1</a:t>
            </a:r>
            <a:br>
              <a:rPr lang="en-US" sz="2800" dirty="0" smtClean="0">
                <a:latin typeface="Arial"/>
                <a:cs typeface="Arial"/>
              </a:rPr>
            </a:br>
            <a:r>
              <a:rPr lang="en-US" dirty="0" smtClean="0"/>
              <a:t>Use </a:t>
            </a:r>
            <a:r>
              <a:rPr lang="en-US" dirty="0"/>
              <a:t>this space for supplemental copy that gives more detail to support your bullet </a:t>
            </a:r>
            <a:r>
              <a:rPr lang="en-US" dirty="0" smtClean="0"/>
              <a:t>point.</a:t>
            </a:r>
            <a:endParaRPr lang="en-US" dirty="0"/>
          </a:p>
          <a:p>
            <a:pPr marL="457200" indent="-457200">
              <a:spcAft>
                <a:spcPts val="1200"/>
              </a:spcAft>
              <a:buFont typeface="Arial" panose="020B0604020202020204" pitchFamily="34" charset="0"/>
              <a:buChar char="•"/>
            </a:pPr>
            <a:r>
              <a:rPr lang="en-US" sz="2800" dirty="0">
                <a:latin typeface="Arial"/>
                <a:cs typeface="Arial"/>
              </a:rPr>
              <a:t>Bullet Point </a:t>
            </a:r>
            <a:r>
              <a:rPr lang="en-US" sz="2800" dirty="0" smtClean="0">
                <a:latin typeface="Arial"/>
                <a:cs typeface="Arial"/>
              </a:rPr>
              <a:t>#2</a:t>
            </a:r>
            <a:br>
              <a:rPr lang="en-US" sz="2800" dirty="0" smtClean="0">
                <a:latin typeface="Arial"/>
                <a:cs typeface="Arial"/>
              </a:rPr>
            </a:br>
            <a:r>
              <a:rPr lang="en-US" dirty="0" smtClean="0"/>
              <a:t>Use </a:t>
            </a:r>
            <a:r>
              <a:rPr lang="en-US" dirty="0"/>
              <a:t>this space for supplemental copy that gives more detail to support your bullet point</a:t>
            </a:r>
            <a:r>
              <a:rPr lang="en-US" dirty="0" smtClean="0"/>
              <a:t>.</a:t>
            </a:r>
            <a:endParaRPr lang="en-US" sz="2800" dirty="0" smtClean="0">
              <a:latin typeface="Arial"/>
              <a:cs typeface="Arial"/>
            </a:endParaRPr>
          </a:p>
          <a:p>
            <a:pPr marL="457200" indent="-457200">
              <a:spcAft>
                <a:spcPts val="1200"/>
              </a:spcAft>
              <a:buFont typeface="Arial" panose="020B0604020202020204" pitchFamily="34" charset="0"/>
              <a:buChar char="•"/>
            </a:pPr>
            <a:r>
              <a:rPr lang="en-US" sz="2800" dirty="0">
                <a:latin typeface="Arial"/>
                <a:cs typeface="Arial"/>
              </a:rPr>
              <a:t>Bullet Point </a:t>
            </a:r>
            <a:r>
              <a:rPr lang="en-US" sz="2800" dirty="0" smtClean="0">
                <a:latin typeface="Arial"/>
                <a:cs typeface="Arial"/>
              </a:rPr>
              <a:t>#3</a:t>
            </a:r>
            <a:br>
              <a:rPr lang="en-US" sz="2800" dirty="0" smtClean="0">
                <a:latin typeface="Arial"/>
                <a:cs typeface="Arial"/>
              </a:rPr>
            </a:br>
            <a:r>
              <a:rPr lang="en-US" dirty="0"/>
              <a:t>Use this space for supplemental copy that gives more detail to support your bullet point</a:t>
            </a:r>
            <a:r>
              <a:rPr lang="en-US" dirty="0" smtClean="0"/>
              <a:t>.</a:t>
            </a:r>
            <a:endParaRPr lang="en-US" dirty="0"/>
          </a:p>
        </p:txBody>
      </p:sp>
      <p:sp>
        <p:nvSpPr>
          <p:cNvPr id="8" name="TextBox 7"/>
          <p:cNvSpPr txBox="1"/>
          <p:nvPr/>
        </p:nvSpPr>
        <p:spPr>
          <a:xfrm>
            <a:off x="204952" y="6302844"/>
            <a:ext cx="184731" cy="369332"/>
          </a:xfrm>
          <a:prstGeom prst="rect">
            <a:avLst/>
          </a:prstGeom>
          <a:noFill/>
        </p:spPr>
        <p:txBody>
          <a:bodyPr wrap="none" rtlCol="0">
            <a:spAutoFit/>
          </a:bodyPr>
          <a:lstStyle/>
          <a:p>
            <a:endParaRPr lang="en-US" dirty="0"/>
          </a:p>
        </p:txBody>
      </p:sp>
      <p:sp>
        <p:nvSpPr>
          <p:cNvPr id="16" name="TextBox 15"/>
          <p:cNvSpPr txBox="1"/>
          <p:nvPr/>
        </p:nvSpPr>
        <p:spPr>
          <a:xfrm>
            <a:off x="347769" y="94161"/>
            <a:ext cx="6581390" cy="615553"/>
          </a:xfrm>
          <a:prstGeom prst="rect">
            <a:avLst/>
          </a:prstGeom>
          <a:noFill/>
        </p:spPr>
        <p:txBody>
          <a:bodyPr wrap="square" rtlCol="0" anchor="ctr" anchorCtr="0">
            <a:spAutoFit/>
          </a:bodyPr>
          <a:lstStyle/>
          <a:p>
            <a:r>
              <a:rPr lang="en-US" sz="3400" b="1" dirty="0" smtClean="0">
                <a:solidFill>
                  <a:schemeClr val="tx1">
                    <a:lumMod val="65000"/>
                    <a:lumOff val="35000"/>
                  </a:schemeClr>
                </a:solidFill>
              </a:rPr>
              <a:t>Title </a:t>
            </a:r>
            <a:r>
              <a:rPr lang="en-US" sz="3400" b="1" dirty="0">
                <a:solidFill>
                  <a:schemeClr val="tx1">
                    <a:lumMod val="65000"/>
                    <a:lumOff val="35000"/>
                  </a:schemeClr>
                </a:solidFill>
              </a:rPr>
              <a:t>Goes Here</a:t>
            </a:r>
            <a:endParaRPr lang="en-US" sz="2400" b="1" i="0" baseline="0" dirty="0">
              <a:solidFill>
                <a:schemeClr val="tx1">
                  <a:lumMod val="65000"/>
                  <a:lumOff val="35000"/>
                </a:schemeClr>
              </a:solidFill>
            </a:endParaRPr>
          </a:p>
        </p:txBody>
      </p:sp>
      <p:sp>
        <p:nvSpPr>
          <p:cNvPr id="12" name="TextBox 11"/>
          <p:cNvSpPr txBox="1"/>
          <p:nvPr/>
        </p:nvSpPr>
        <p:spPr>
          <a:xfrm>
            <a:off x="2604304" y="6436776"/>
            <a:ext cx="6226909" cy="307777"/>
          </a:xfrm>
          <a:prstGeom prst="rect">
            <a:avLst/>
          </a:prstGeom>
          <a:noFill/>
        </p:spPr>
        <p:txBody>
          <a:bodyPr wrap="square" rtlCol="0">
            <a:spAutoFit/>
          </a:bodyPr>
          <a:lstStyle/>
          <a:p>
            <a:pPr algn="r"/>
            <a:r>
              <a:rPr lang="en-US" sz="1400" dirty="0" smtClean="0">
                <a:solidFill>
                  <a:schemeClr val="bg1">
                    <a:lumMod val="65000"/>
                  </a:schemeClr>
                </a:solidFill>
              </a:rPr>
              <a:t>Click to add DIVISION OR DEPARTMENT NAME HERE, </a:t>
            </a:r>
            <a:r>
              <a:rPr lang="en-US" sz="1400" dirty="0">
                <a:solidFill>
                  <a:schemeClr val="bg1">
                    <a:lumMod val="65000"/>
                  </a:schemeClr>
                </a:solidFill>
              </a:rPr>
              <a:t>if applicable</a:t>
            </a:r>
          </a:p>
        </p:txBody>
      </p:sp>
    </p:spTree>
    <p:extLst>
      <p:ext uri="{BB962C8B-B14F-4D97-AF65-F5344CB8AC3E}">
        <p14:creationId xmlns:p14="http://schemas.microsoft.com/office/powerpoint/2010/main" val="1812594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4903" y="1900903"/>
            <a:ext cx="184666" cy="369332"/>
          </a:xfrm>
          <a:prstGeom prst="rect">
            <a:avLst/>
          </a:prstGeom>
          <a:noFill/>
        </p:spPr>
        <p:txBody>
          <a:bodyPr wrap="none" rtlCol="0">
            <a:spAutoFit/>
          </a:bodyPr>
          <a:lstStyle/>
          <a:p>
            <a:endParaRPr lang="en-US" dirty="0"/>
          </a:p>
        </p:txBody>
      </p:sp>
      <p:sp>
        <p:nvSpPr>
          <p:cNvPr id="6"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smtClean="0">
                <a:solidFill>
                  <a:srgbClr val="EFB111"/>
                </a:solidFill>
              </a:rPr>
              <a:t>BULLETED LIST 3: (no photo)</a:t>
            </a:r>
            <a:endParaRPr lang="en-US" sz="2800" b="1" dirty="0">
              <a:solidFill>
                <a:srgbClr val="EFB111"/>
              </a:solidFill>
            </a:endParaRPr>
          </a:p>
        </p:txBody>
      </p:sp>
      <p:sp>
        <p:nvSpPr>
          <p:cNvPr id="5" name="TextBox 4"/>
          <p:cNvSpPr txBox="1"/>
          <p:nvPr/>
        </p:nvSpPr>
        <p:spPr>
          <a:xfrm>
            <a:off x="557560" y="1899677"/>
            <a:ext cx="7356734" cy="3139321"/>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smtClean="0">
                <a:latin typeface="Arial"/>
                <a:cs typeface="Arial"/>
              </a:rPr>
              <a:t>Bullet Point # 1</a:t>
            </a:r>
          </a:p>
          <a:p>
            <a:pPr marL="457200" indent="-457200">
              <a:spcAft>
                <a:spcPts val="1200"/>
              </a:spcAft>
              <a:buFont typeface="Arial" panose="020B0604020202020204" pitchFamily="34" charset="0"/>
              <a:buChar char="•"/>
            </a:pPr>
            <a:r>
              <a:rPr lang="en-US" sz="2800" dirty="0">
                <a:latin typeface="Arial"/>
                <a:cs typeface="Arial"/>
              </a:rPr>
              <a:t>Bullet Point # </a:t>
            </a:r>
            <a:r>
              <a:rPr lang="en-US" sz="2800" dirty="0" smtClean="0">
                <a:latin typeface="Arial"/>
                <a:cs typeface="Arial"/>
              </a:rPr>
              <a:t>2</a:t>
            </a:r>
          </a:p>
          <a:p>
            <a:pPr marL="457200" indent="-457200">
              <a:spcAft>
                <a:spcPts val="1200"/>
              </a:spcAft>
              <a:buFont typeface="Arial" panose="020B0604020202020204" pitchFamily="34" charset="0"/>
              <a:buChar char="•"/>
            </a:pPr>
            <a:r>
              <a:rPr lang="en-US" sz="2800" dirty="0">
                <a:latin typeface="Arial"/>
                <a:cs typeface="Arial"/>
              </a:rPr>
              <a:t>Bullet Point # </a:t>
            </a:r>
            <a:r>
              <a:rPr lang="en-US" sz="2800" dirty="0" smtClean="0">
                <a:latin typeface="Arial"/>
                <a:cs typeface="Arial"/>
              </a:rPr>
              <a:t>3</a:t>
            </a:r>
            <a:endParaRPr lang="en-US" sz="2400" dirty="0" smtClean="0">
              <a:latin typeface="Arial"/>
              <a:cs typeface="Arial"/>
            </a:endParaRPr>
          </a:p>
          <a:p>
            <a:pPr marL="457200" indent="-457200">
              <a:spcAft>
                <a:spcPts val="1200"/>
              </a:spcAft>
              <a:buFont typeface="Arial" charset="0"/>
              <a:buChar char="•"/>
            </a:pPr>
            <a:r>
              <a:rPr lang="en-US" sz="2800" dirty="0" smtClean="0">
                <a:latin typeface="Arial"/>
                <a:cs typeface="Arial"/>
              </a:rPr>
              <a:t>Bullet </a:t>
            </a:r>
            <a:r>
              <a:rPr lang="en-US" sz="2800" dirty="0">
                <a:latin typeface="Arial"/>
                <a:cs typeface="Arial"/>
              </a:rPr>
              <a:t>Point # </a:t>
            </a:r>
            <a:r>
              <a:rPr lang="en-US" sz="2800" dirty="0" smtClean="0">
                <a:latin typeface="Arial"/>
                <a:cs typeface="Arial"/>
              </a:rPr>
              <a:t>4</a:t>
            </a:r>
            <a:endParaRPr lang="en-US" sz="2800" dirty="0">
              <a:latin typeface="Arial"/>
              <a:cs typeface="Arial"/>
            </a:endParaRPr>
          </a:p>
          <a:p>
            <a:pPr marL="914400" lvl="1" indent="-457200">
              <a:spcAft>
                <a:spcPts val="1200"/>
              </a:spcAft>
              <a:buFont typeface="Courier New" charset="0"/>
              <a:buChar char="o"/>
            </a:pPr>
            <a:r>
              <a:rPr lang="en-US" dirty="0" smtClean="0"/>
              <a:t>Second level bullet point #1</a:t>
            </a:r>
          </a:p>
          <a:p>
            <a:pPr marL="914400" lvl="1" indent="-457200">
              <a:spcAft>
                <a:spcPts val="1200"/>
              </a:spcAft>
              <a:buFont typeface="Courier New" charset="0"/>
              <a:buChar char="o"/>
            </a:pPr>
            <a:r>
              <a:rPr lang="en-US" dirty="0" smtClean="0"/>
              <a:t>Second level bullet point #2</a:t>
            </a:r>
          </a:p>
        </p:txBody>
      </p:sp>
      <p:sp>
        <p:nvSpPr>
          <p:cNvPr id="8" name="TextBox 7"/>
          <p:cNvSpPr txBox="1"/>
          <p:nvPr/>
        </p:nvSpPr>
        <p:spPr>
          <a:xfrm>
            <a:off x="204952" y="6302844"/>
            <a:ext cx="184731" cy="369332"/>
          </a:xfrm>
          <a:prstGeom prst="rect">
            <a:avLst/>
          </a:prstGeom>
          <a:noFill/>
        </p:spPr>
        <p:txBody>
          <a:bodyPr wrap="none" rtlCol="0">
            <a:spAutoFit/>
          </a:bodyPr>
          <a:lstStyle/>
          <a:p>
            <a:endParaRPr lang="en-US" dirty="0"/>
          </a:p>
        </p:txBody>
      </p:sp>
      <p:sp>
        <p:nvSpPr>
          <p:cNvPr id="16" name="TextBox 15"/>
          <p:cNvSpPr txBox="1"/>
          <p:nvPr/>
        </p:nvSpPr>
        <p:spPr>
          <a:xfrm>
            <a:off x="347769" y="94161"/>
            <a:ext cx="6581390" cy="615553"/>
          </a:xfrm>
          <a:prstGeom prst="rect">
            <a:avLst/>
          </a:prstGeom>
          <a:noFill/>
        </p:spPr>
        <p:txBody>
          <a:bodyPr wrap="square" rtlCol="0" anchor="ctr" anchorCtr="0">
            <a:spAutoFit/>
          </a:bodyPr>
          <a:lstStyle/>
          <a:p>
            <a:r>
              <a:rPr lang="en-US" sz="3400" b="1" dirty="0" smtClean="0">
                <a:solidFill>
                  <a:schemeClr val="tx1">
                    <a:lumMod val="65000"/>
                    <a:lumOff val="35000"/>
                  </a:schemeClr>
                </a:solidFill>
              </a:rPr>
              <a:t>Title </a:t>
            </a:r>
            <a:r>
              <a:rPr lang="en-US" sz="3400" b="1" dirty="0">
                <a:solidFill>
                  <a:schemeClr val="tx1">
                    <a:lumMod val="65000"/>
                    <a:lumOff val="35000"/>
                  </a:schemeClr>
                </a:solidFill>
              </a:rPr>
              <a:t>Goes Here</a:t>
            </a:r>
            <a:endParaRPr lang="en-US" sz="2400" b="1" i="0" baseline="0" dirty="0">
              <a:solidFill>
                <a:schemeClr val="tx1">
                  <a:lumMod val="65000"/>
                  <a:lumOff val="35000"/>
                </a:schemeClr>
              </a:solidFill>
            </a:endParaRPr>
          </a:p>
        </p:txBody>
      </p:sp>
      <p:sp>
        <p:nvSpPr>
          <p:cNvPr id="12" name="TextBox 11"/>
          <p:cNvSpPr txBox="1"/>
          <p:nvPr/>
        </p:nvSpPr>
        <p:spPr>
          <a:xfrm>
            <a:off x="2604304" y="6436776"/>
            <a:ext cx="6226909" cy="307777"/>
          </a:xfrm>
          <a:prstGeom prst="rect">
            <a:avLst/>
          </a:prstGeom>
          <a:noFill/>
        </p:spPr>
        <p:txBody>
          <a:bodyPr wrap="square" rtlCol="0">
            <a:spAutoFit/>
          </a:bodyPr>
          <a:lstStyle/>
          <a:p>
            <a:pPr algn="r"/>
            <a:r>
              <a:rPr lang="en-US" sz="1400" dirty="0" smtClean="0">
                <a:solidFill>
                  <a:schemeClr val="bg1">
                    <a:lumMod val="65000"/>
                  </a:schemeClr>
                </a:solidFill>
              </a:rPr>
              <a:t>Click to add DIVISION OR DEPARTMENT NAME HERE, </a:t>
            </a:r>
            <a:r>
              <a:rPr lang="en-US" sz="1400" dirty="0">
                <a:solidFill>
                  <a:schemeClr val="bg1">
                    <a:lumMod val="65000"/>
                  </a:schemeClr>
                </a:solidFill>
              </a:rPr>
              <a:t>if applicable</a:t>
            </a:r>
          </a:p>
        </p:txBody>
      </p:sp>
    </p:spTree>
    <p:extLst>
      <p:ext uri="{BB962C8B-B14F-4D97-AF65-F5344CB8AC3E}">
        <p14:creationId xmlns:p14="http://schemas.microsoft.com/office/powerpoint/2010/main" val="183386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4903" y="1900903"/>
            <a:ext cx="184666" cy="369332"/>
          </a:xfrm>
          <a:prstGeom prst="rect">
            <a:avLst/>
          </a:prstGeom>
          <a:noFill/>
        </p:spPr>
        <p:txBody>
          <a:bodyPr wrap="none" rtlCol="0">
            <a:spAutoFit/>
          </a:bodyPr>
          <a:lstStyle/>
          <a:p>
            <a:endParaRPr lang="en-US" dirty="0"/>
          </a:p>
        </p:txBody>
      </p:sp>
      <p:sp>
        <p:nvSpPr>
          <p:cNvPr id="6" name="Title 1"/>
          <p:cNvSpPr txBox="1">
            <a:spLocks/>
          </p:cNvSpPr>
          <p:nvPr/>
        </p:nvSpPr>
        <p:spPr>
          <a:xfrm>
            <a:off x="557560" y="1190633"/>
            <a:ext cx="8586439" cy="59876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D59F0F"/>
                </a:solidFill>
                <a:latin typeface="Arial"/>
                <a:ea typeface="+mj-ea"/>
                <a:cs typeface="Arial"/>
              </a:defRPr>
            </a:lvl1pPr>
          </a:lstStyle>
          <a:p>
            <a:r>
              <a:rPr lang="en-US" sz="2800" b="1" dirty="0" smtClean="0">
                <a:solidFill>
                  <a:srgbClr val="EFB111"/>
                </a:solidFill>
              </a:rPr>
              <a:t>BULLETED LIST (w/ photo)</a:t>
            </a:r>
            <a:endParaRPr lang="en-US" sz="2800" b="1" dirty="0">
              <a:solidFill>
                <a:srgbClr val="EFB111"/>
              </a:solidFill>
            </a:endParaRPr>
          </a:p>
        </p:txBody>
      </p:sp>
      <p:sp>
        <p:nvSpPr>
          <p:cNvPr id="5" name="TextBox 4"/>
          <p:cNvSpPr txBox="1"/>
          <p:nvPr/>
        </p:nvSpPr>
        <p:spPr>
          <a:xfrm>
            <a:off x="557560" y="1899677"/>
            <a:ext cx="5090886" cy="255454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smtClean="0">
                <a:latin typeface="Arial"/>
                <a:cs typeface="Arial"/>
              </a:rPr>
              <a:t>Bullet Point # 1</a:t>
            </a:r>
          </a:p>
          <a:p>
            <a:pPr marL="457200" indent="-457200">
              <a:spcAft>
                <a:spcPts val="1200"/>
              </a:spcAft>
              <a:buFont typeface="Arial" panose="020B0604020202020204" pitchFamily="34" charset="0"/>
              <a:buChar char="•"/>
            </a:pPr>
            <a:r>
              <a:rPr lang="en-US" sz="2800" dirty="0" smtClean="0">
                <a:latin typeface="Arial"/>
                <a:cs typeface="Arial"/>
              </a:rPr>
              <a:t>Bullet </a:t>
            </a:r>
            <a:r>
              <a:rPr lang="en-US" sz="2800" dirty="0">
                <a:latin typeface="Arial"/>
                <a:cs typeface="Arial"/>
              </a:rPr>
              <a:t>Point # </a:t>
            </a:r>
            <a:r>
              <a:rPr lang="en-US" sz="2800" dirty="0" smtClean="0">
                <a:latin typeface="Arial"/>
                <a:cs typeface="Arial"/>
              </a:rPr>
              <a:t>2</a:t>
            </a:r>
          </a:p>
          <a:p>
            <a:pPr marL="457200" indent="-457200">
              <a:spcAft>
                <a:spcPts val="1200"/>
              </a:spcAft>
              <a:buFont typeface="Arial" panose="020B0604020202020204" pitchFamily="34" charset="0"/>
              <a:buChar char="•"/>
            </a:pPr>
            <a:r>
              <a:rPr lang="en-US" sz="2800" dirty="0">
                <a:latin typeface="Arial"/>
                <a:cs typeface="Arial"/>
              </a:rPr>
              <a:t>Bullet Point # </a:t>
            </a:r>
            <a:r>
              <a:rPr lang="en-US" sz="2800" dirty="0" smtClean="0">
                <a:latin typeface="Arial"/>
                <a:cs typeface="Arial"/>
              </a:rPr>
              <a:t>3</a:t>
            </a:r>
            <a:endParaRPr lang="en-US" sz="2400" dirty="0" smtClean="0">
              <a:latin typeface="Arial"/>
              <a:cs typeface="Arial"/>
            </a:endParaRPr>
          </a:p>
          <a:p>
            <a:pPr marL="457200" indent="-457200">
              <a:spcAft>
                <a:spcPts val="1200"/>
              </a:spcAft>
              <a:buFont typeface="Arial" charset="0"/>
              <a:buChar char="•"/>
            </a:pPr>
            <a:r>
              <a:rPr lang="en-US" sz="2800" dirty="0">
                <a:latin typeface="Arial"/>
                <a:cs typeface="Arial"/>
              </a:rPr>
              <a:t>Bullet Point # </a:t>
            </a:r>
            <a:r>
              <a:rPr lang="en-US" sz="2800" dirty="0" smtClean="0">
                <a:latin typeface="Arial"/>
                <a:cs typeface="Arial"/>
              </a:rPr>
              <a:t>4</a:t>
            </a:r>
            <a:br>
              <a:rPr lang="en-US" sz="2800" dirty="0" smtClean="0">
                <a:latin typeface="Arial"/>
                <a:cs typeface="Arial"/>
              </a:rPr>
            </a:br>
            <a:endParaRPr lang="en-US" dirty="0"/>
          </a:p>
        </p:txBody>
      </p:sp>
      <p:sp>
        <p:nvSpPr>
          <p:cNvPr id="8" name="TextBox 7"/>
          <p:cNvSpPr txBox="1"/>
          <p:nvPr/>
        </p:nvSpPr>
        <p:spPr>
          <a:xfrm>
            <a:off x="204952" y="6302844"/>
            <a:ext cx="184731" cy="369332"/>
          </a:xfrm>
          <a:prstGeom prst="rect">
            <a:avLst/>
          </a:prstGeom>
          <a:noFill/>
        </p:spPr>
        <p:txBody>
          <a:bodyPr wrap="none" rtlCol="0">
            <a:spAutoFit/>
          </a:bodyPr>
          <a:lstStyle/>
          <a:p>
            <a:endParaRPr lang="en-US" dirty="0"/>
          </a:p>
        </p:txBody>
      </p:sp>
      <p:sp>
        <p:nvSpPr>
          <p:cNvPr id="16" name="TextBox 15"/>
          <p:cNvSpPr txBox="1"/>
          <p:nvPr/>
        </p:nvSpPr>
        <p:spPr>
          <a:xfrm>
            <a:off x="347769" y="94161"/>
            <a:ext cx="6581390" cy="615553"/>
          </a:xfrm>
          <a:prstGeom prst="rect">
            <a:avLst/>
          </a:prstGeom>
          <a:noFill/>
        </p:spPr>
        <p:txBody>
          <a:bodyPr wrap="square" rtlCol="0" anchor="ctr" anchorCtr="0">
            <a:spAutoFit/>
          </a:bodyPr>
          <a:lstStyle/>
          <a:p>
            <a:r>
              <a:rPr lang="en-US" sz="3400" b="1" dirty="0" smtClean="0">
                <a:solidFill>
                  <a:schemeClr val="tx1">
                    <a:lumMod val="65000"/>
                    <a:lumOff val="35000"/>
                  </a:schemeClr>
                </a:solidFill>
              </a:rPr>
              <a:t>Title </a:t>
            </a:r>
            <a:r>
              <a:rPr lang="en-US" sz="3400" b="1" dirty="0">
                <a:solidFill>
                  <a:schemeClr val="tx1">
                    <a:lumMod val="65000"/>
                    <a:lumOff val="35000"/>
                  </a:schemeClr>
                </a:solidFill>
              </a:rPr>
              <a:t>Goes Here</a:t>
            </a:r>
            <a:endParaRPr lang="en-US" sz="2400" b="1" i="0" baseline="0" dirty="0">
              <a:solidFill>
                <a:schemeClr val="tx1">
                  <a:lumMod val="65000"/>
                  <a:lumOff val="35000"/>
                </a:schemeClr>
              </a:solidFill>
            </a:endParaRPr>
          </a:p>
        </p:txBody>
      </p:sp>
      <p:sp>
        <p:nvSpPr>
          <p:cNvPr id="12" name="TextBox 11"/>
          <p:cNvSpPr txBox="1"/>
          <p:nvPr/>
        </p:nvSpPr>
        <p:spPr>
          <a:xfrm>
            <a:off x="2604304" y="6436776"/>
            <a:ext cx="6226909" cy="307777"/>
          </a:xfrm>
          <a:prstGeom prst="rect">
            <a:avLst/>
          </a:prstGeom>
          <a:noFill/>
        </p:spPr>
        <p:txBody>
          <a:bodyPr wrap="square" rtlCol="0">
            <a:spAutoFit/>
          </a:bodyPr>
          <a:lstStyle/>
          <a:p>
            <a:pPr algn="r"/>
            <a:r>
              <a:rPr lang="en-US" sz="1400" dirty="0" smtClean="0">
                <a:solidFill>
                  <a:schemeClr val="bg1">
                    <a:lumMod val="65000"/>
                  </a:schemeClr>
                </a:solidFill>
              </a:rPr>
              <a:t>Click to add DIVISION OR DEPARTMENT NAME HERE, </a:t>
            </a:r>
            <a:r>
              <a:rPr lang="en-US" sz="1400" dirty="0">
                <a:solidFill>
                  <a:schemeClr val="bg1">
                    <a:lumMod val="65000"/>
                  </a:schemeClr>
                </a:solidFill>
              </a:rPr>
              <a:t>if applicable</a:t>
            </a:r>
          </a:p>
        </p:txBody>
      </p:sp>
      <p:sp>
        <p:nvSpPr>
          <p:cNvPr id="3" name="Picture Placeholder 2"/>
          <p:cNvSpPr>
            <a:spLocks noGrp="1"/>
          </p:cNvSpPr>
          <p:nvPr>
            <p:ph type="pic" idx="1"/>
          </p:nvPr>
        </p:nvSpPr>
        <p:spPr>
          <a:xfrm>
            <a:off x="5856789" y="1291437"/>
            <a:ext cx="2974423" cy="4542204"/>
          </a:xfrm>
        </p:spPr>
      </p:sp>
      <p:pic>
        <p:nvPicPr>
          <p:cNvPr id="11" name="Picture 10"/>
          <p:cNvPicPr>
            <a:picLocks noChangeAspect="1"/>
          </p:cNvPicPr>
          <p:nvPr/>
        </p:nvPicPr>
        <p:blipFill>
          <a:blip r:embed="rId3"/>
          <a:stretch>
            <a:fillRect/>
          </a:stretch>
        </p:blipFill>
        <p:spPr>
          <a:xfrm>
            <a:off x="5859412" y="3771947"/>
            <a:ext cx="2971800" cy="2336800"/>
          </a:xfrm>
          <a:prstGeom prst="rect">
            <a:avLst/>
          </a:prstGeom>
        </p:spPr>
      </p:pic>
    </p:spTree>
    <p:extLst>
      <p:ext uri="{BB962C8B-B14F-4D97-AF65-F5344CB8AC3E}">
        <p14:creationId xmlns:p14="http://schemas.microsoft.com/office/powerpoint/2010/main" val="1569901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4955</TotalTime>
  <Words>641</Words>
  <Application>Microsoft Macintosh PowerPoint</Application>
  <PresentationFormat>On-screen Show (4:3)</PresentationFormat>
  <Paragraphs>112</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Calibri Light</vt:lpstr>
      <vt:lpstr>Courier New</vt:lpstr>
      <vt:lpstr>Times New Roman</vt:lpstr>
      <vt:lpstr>Arial</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Name of  Presentation Here</dc:title>
  <dc:creator>Microsoft Office User</dc:creator>
  <cp:lastModifiedBy>John Cheek</cp:lastModifiedBy>
  <cp:revision>212</cp:revision>
  <dcterms:created xsi:type="dcterms:W3CDTF">2013-06-03T12:38:33Z</dcterms:created>
  <dcterms:modified xsi:type="dcterms:W3CDTF">2019-05-15T17:31:31Z</dcterms:modified>
</cp:coreProperties>
</file>